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6"/>
    <p:sldMasterId id="2147483654" r:id="rId7"/>
    <p:sldMasterId id="2147483660" r:id="rId8"/>
    <p:sldMasterId id="2147483665" r:id="rId9"/>
  </p:sldMasterIdLst>
  <p:notesMasterIdLst>
    <p:notesMasterId r:id="rId22"/>
  </p:notesMasterIdLst>
  <p:handoutMasterIdLst>
    <p:handoutMasterId r:id="rId23"/>
  </p:handoutMasterIdLst>
  <p:sldIdLst>
    <p:sldId id="256" r:id="rId10"/>
    <p:sldId id="568" r:id="rId11"/>
    <p:sldId id="258" r:id="rId12"/>
    <p:sldId id="264" r:id="rId13"/>
    <p:sldId id="566" r:id="rId14"/>
    <p:sldId id="259" r:id="rId15"/>
    <p:sldId id="279" r:id="rId16"/>
    <p:sldId id="267" r:id="rId17"/>
    <p:sldId id="5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BCA33-948F-4650-A6DA-77F58E611C89}" v="2" dt="2022-05-04T10:27:20.255"/>
    <p1510:client id="{C182C448-EFF1-4285-84B2-1D7A0F6C7C8B}" v="4" dt="2022-05-05T09:30:34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C9732-159E-4119-BFEB-05B22478B64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0E92135-FF52-4CF5-8055-3797606F97C6}">
      <dgm:prSet phldrT="[Tekst]" custT="1"/>
      <dgm:spPr/>
      <dgm:t>
        <a:bodyPr/>
        <a:lstStyle/>
        <a:p>
          <a:r>
            <a:rPr lang="da-DK" sz="1000" dirty="0"/>
            <a:t>Kommunal</a:t>
          </a:r>
        </a:p>
        <a:p>
          <a:r>
            <a:rPr lang="da-DK" sz="1000" dirty="0"/>
            <a:t>Varmeplan</a:t>
          </a:r>
        </a:p>
      </dgm:t>
    </dgm:pt>
    <dgm:pt modelId="{52F5A34B-4833-4606-A8B2-5236805C5C0F}" type="parTrans" cxnId="{3B1E10B4-EDEC-4395-A36F-76B7C5FD024E}">
      <dgm:prSet/>
      <dgm:spPr/>
      <dgm:t>
        <a:bodyPr/>
        <a:lstStyle/>
        <a:p>
          <a:endParaRPr lang="da-DK"/>
        </a:p>
      </dgm:t>
    </dgm:pt>
    <dgm:pt modelId="{5EC4D730-A363-4DFE-AB1E-F94B11373FCC}" type="sibTrans" cxnId="{3B1E10B4-EDEC-4395-A36F-76B7C5FD024E}">
      <dgm:prSet/>
      <dgm:spPr/>
      <dgm:t>
        <a:bodyPr/>
        <a:lstStyle/>
        <a:p>
          <a:endParaRPr lang="da-DK"/>
        </a:p>
      </dgm:t>
    </dgm:pt>
    <dgm:pt modelId="{BA77E702-091A-49A4-871B-26AD283B780B}">
      <dgm:prSet phldrT="[Tekst]" custT="1"/>
      <dgm:spPr/>
      <dgm:t>
        <a:bodyPr/>
        <a:lstStyle/>
        <a:p>
          <a:r>
            <a:rPr lang="da-DK" sz="900" dirty="0"/>
            <a:t>Definition af energidistrikter</a:t>
          </a:r>
        </a:p>
      </dgm:t>
    </dgm:pt>
    <dgm:pt modelId="{7EDD6ABD-574A-46E2-8C40-578EF99F9762}" type="parTrans" cxnId="{3D868534-522D-4149-91A8-244A03999C1F}">
      <dgm:prSet/>
      <dgm:spPr/>
      <dgm:t>
        <a:bodyPr/>
        <a:lstStyle/>
        <a:p>
          <a:endParaRPr lang="da-DK"/>
        </a:p>
      </dgm:t>
    </dgm:pt>
    <dgm:pt modelId="{F802A04C-EF30-438D-B11F-B067661D00CE}" type="sibTrans" cxnId="{3D868534-522D-4149-91A8-244A03999C1F}">
      <dgm:prSet/>
      <dgm:spPr/>
      <dgm:t>
        <a:bodyPr/>
        <a:lstStyle/>
        <a:p>
          <a:endParaRPr lang="da-DK"/>
        </a:p>
      </dgm:t>
    </dgm:pt>
    <dgm:pt modelId="{6EE3815F-7223-4596-82DA-29E9306103BD}">
      <dgm:prSet phldrT="[Tekst]" custT="1"/>
      <dgm:spPr/>
      <dgm:t>
        <a:bodyPr/>
        <a:lstStyle/>
        <a:p>
          <a:r>
            <a:rPr lang="da-DK" sz="1000" dirty="0"/>
            <a:t>Projektforslag 2-6 Uger</a:t>
          </a:r>
        </a:p>
      </dgm:t>
    </dgm:pt>
    <dgm:pt modelId="{EB6DFFA2-5F7A-4691-8C71-1B7CDB6C2C3C}" type="parTrans" cxnId="{3DD004CA-DF8B-4928-AF1B-0717EA8B9C33}">
      <dgm:prSet/>
      <dgm:spPr/>
      <dgm:t>
        <a:bodyPr/>
        <a:lstStyle/>
        <a:p>
          <a:endParaRPr lang="da-DK"/>
        </a:p>
      </dgm:t>
    </dgm:pt>
    <dgm:pt modelId="{5B6EFAF4-6EE5-4E33-B918-478267F8D8E0}" type="sibTrans" cxnId="{3DD004CA-DF8B-4928-AF1B-0717EA8B9C33}">
      <dgm:prSet/>
      <dgm:spPr/>
      <dgm:t>
        <a:bodyPr/>
        <a:lstStyle/>
        <a:p>
          <a:endParaRPr lang="da-DK"/>
        </a:p>
      </dgm:t>
    </dgm:pt>
    <dgm:pt modelId="{00C00868-A186-4F35-A5DD-E37C582394F6}">
      <dgm:prSet phldrT="[Tekst]" custT="1"/>
      <dgm:spPr/>
      <dgm:t>
        <a:bodyPr/>
        <a:lstStyle/>
        <a:p>
          <a:r>
            <a:rPr lang="da-DK" sz="1000" dirty="0"/>
            <a:t>Høring</a:t>
          </a:r>
        </a:p>
      </dgm:t>
    </dgm:pt>
    <dgm:pt modelId="{5F0084C7-0269-48CF-B572-2056BA05EF49}" type="parTrans" cxnId="{B3839C76-8C1B-421B-ACE1-31FBBA4CDF36}">
      <dgm:prSet/>
      <dgm:spPr/>
      <dgm:t>
        <a:bodyPr/>
        <a:lstStyle/>
        <a:p>
          <a:endParaRPr lang="da-DK"/>
        </a:p>
      </dgm:t>
    </dgm:pt>
    <dgm:pt modelId="{8B407B2E-A44B-4439-A149-08BD4A5FFBA5}" type="sibTrans" cxnId="{B3839C76-8C1B-421B-ACE1-31FBBA4CDF36}">
      <dgm:prSet/>
      <dgm:spPr/>
      <dgm:t>
        <a:bodyPr/>
        <a:lstStyle/>
        <a:p>
          <a:endParaRPr lang="da-DK"/>
        </a:p>
      </dgm:t>
    </dgm:pt>
    <dgm:pt modelId="{23232D7C-31AC-4336-9E4D-39DE333F9CBA}">
      <dgm:prSet phldrT="[Tekst]" custT="1"/>
      <dgm:spPr/>
      <dgm:t>
        <a:bodyPr/>
        <a:lstStyle/>
        <a:p>
          <a:r>
            <a:rPr lang="da-DK" sz="900" dirty="0"/>
            <a:t>Intern revision hos Kommunen </a:t>
          </a:r>
        </a:p>
      </dgm:t>
    </dgm:pt>
    <dgm:pt modelId="{01E1559B-E6D5-4E66-BA45-D8690A8CE1B1}" type="parTrans" cxnId="{87B14A67-9F84-4557-9449-8CBE04361A52}">
      <dgm:prSet/>
      <dgm:spPr/>
      <dgm:t>
        <a:bodyPr/>
        <a:lstStyle/>
        <a:p>
          <a:endParaRPr lang="da-DK"/>
        </a:p>
      </dgm:t>
    </dgm:pt>
    <dgm:pt modelId="{64BF91DE-3EDA-41B8-9A3E-EA6B506B9F19}" type="sibTrans" cxnId="{87B14A67-9F84-4557-9449-8CBE04361A52}">
      <dgm:prSet/>
      <dgm:spPr/>
      <dgm:t>
        <a:bodyPr/>
        <a:lstStyle/>
        <a:p>
          <a:endParaRPr lang="da-DK"/>
        </a:p>
      </dgm:t>
    </dgm:pt>
    <dgm:pt modelId="{AA41A005-C843-4085-9057-62808D0B0467}">
      <dgm:prSet phldrT="[Tekst]" custT="1"/>
      <dgm:spPr/>
      <dgm:t>
        <a:bodyPr/>
        <a:lstStyle/>
        <a:p>
          <a:r>
            <a:rPr lang="da-DK" sz="1000" dirty="0"/>
            <a:t>teknik- og miljøudvalget</a:t>
          </a:r>
        </a:p>
      </dgm:t>
    </dgm:pt>
    <dgm:pt modelId="{DFD54B3D-AF2F-460B-88D2-0AD98B812563}" type="parTrans" cxnId="{03BA9D1E-94FC-4EB1-ADEF-5F220B54A19F}">
      <dgm:prSet/>
      <dgm:spPr/>
      <dgm:t>
        <a:bodyPr/>
        <a:lstStyle/>
        <a:p>
          <a:endParaRPr lang="da-DK"/>
        </a:p>
      </dgm:t>
    </dgm:pt>
    <dgm:pt modelId="{2AFB28FE-2C66-4706-BF0A-A0405D4B872B}" type="sibTrans" cxnId="{03BA9D1E-94FC-4EB1-ADEF-5F220B54A19F}">
      <dgm:prSet/>
      <dgm:spPr/>
      <dgm:t>
        <a:bodyPr/>
        <a:lstStyle/>
        <a:p>
          <a:endParaRPr lang="da-DK"/>
        </a:p>
      </dgm:t>
    </dgm:pt>
    <dgm:pt modelId="{CDD79B05-832D-47AB-8F9F-3195502CD41C}">
      <dgm:prSet phldrT="[Tekst]" custT="1"/>
      <dgm:spPr/>
      <dgm:t>
        <a:bodyPr/>
        <a:lstStyle/>
        <a:p>
          <a:r>
            <a:rPr lang="da-DK" sz="1000" dirty="0"/>
            <a:t>kommunalbestyrelsen</a:t>
          </a:r>
        </a:p>
      </dgm:t>
    </dgm:pt>
    <dgm:pt modelId="{052B8066-EC84-4913-8E3B-F570BD16E5C3}" type="parTrans" cxnId="{914B3FD1-A30C-4BFE-B545-AE1BD12ABE3B}">
      <dgm:prSet/>
      <dgm:spPr/>
      <dgm:t>
        <a:bodyPr/>
        <a:lstStyle/>
        <a:p>
          <a:endParaRPr lang="da-DK"/>
        </a:p>
      </dgm:t>
    </dgm:pt>
    <dgm:pt modelId="{4C524E6D-30B4-4D2C-944E-5E926EFA0462}" type="sibTrans" cxnId="{914B3FD1-A30C-4BFE-B545-AE1BD12ABE3B}">
      <dgm:prSet/>
      <dgm:spPr/>
      <dgm:t>
        <a:bodyPr/>
        <a:lstStyle/>
        <a:p>
          <a:endParaRPr lang="da-DK"/>
        </a:p>
      </dgm:t>
    </dgm:pt>
    <dgm:pt modelId="{A183586B-DB0F-426B-A3AC-184C9A8DBB9A}">
      <dgm:prSet phldrT="[Tekst]" custT="1"/>
      <dgm:spPr/>
      <dgm:t>
        <a:bodyPr/>
        <a:lstStyle/>
        <a:p>
          <a:r>
            <a:rPr lang="da-DK" sz="1000" dirty="0"/>
            <a:t>Anlægsarbejde</a:t>
          </a:r>
        </a:p>
        <a:p>
          <a:endParaRPr lang="da-DK" sz="1000" dirty="0"/>
        </a:p>
      </dgm:t>
    </dgm:pt>
    <dgm:pt modelId="{3C1FC38B-F379-4A58-97B9-14EAE4DB9450}" type="parTrans" cxnId="{EA82EAD4-42C5-498E-AA38-0A5EA3A30DC5}">
      <dgm:prSet/>
      <dgm:spPr/>
      <dgm:t>
        <a:bodyPr/>
        <a:lstStyle/>
        <a:p>
          <a:endParaRPr lang="da-DK"/>
        </a:p>
      </dgm:t>
    </dgm:pt>
    <dgm:pt modelId="{03D31EE2-0D5A-47B2-B69A-0CB772D0206D}" type="sibTrans" cxnId="{EA82EAD4-42C5-498E-AA38-0A5EA3A30DC5}">
      <dgm:prSet/>
      <dgm:spPr/>
      <dgm:t>
        <a:bodyPr/>
        <a:lstStyle/>
        <a:p>
          <a:endParaRPr lang="da-DK"/>
        </a:p>
      </dgm:t>
    </dgm:pt>
    <dgm:pt modelId="{BAEB9A15-8B18-455E-A28C-F99E3A4B439E}">
      <dgm:prSet phldrT="[Tekst]" custT="1"/>
      <dgm:spPr/>
      <dgm:t>
        <a:bodyPr/>
        <a:lstStyle/>
        <a:p>
          <a:r>
            <a:rPr lang="da-DK" sz="900" dirty="0"/>
            <a:t>Brugerundersøgelse</a:t>
          </a:r>
        </a:p>
      </dgm:t>
    </dgm:pt>
    <dgm:pt modelId="{3F911904-AE77-47C9-868C-D03CEA9FE331}" type="parTrans" cxnId="{F1FDC2FE-B974-40D0-BA5D-05BB6EB08438}">
      <dgm:prSet/>
      <dgm:spPr/>
      <dgm:t>
        <a:bodyPr/>
        <a:lstStyle/>
        <a:p>
          <a:endParaRPr lang="da-DK"/>
        </a:p>
      </dgm:t>
    </dgm:pt>
    <dgm:pt modelId="{06378137-D284-47FD-8FBE-7C68D9AD7A09}" type="sibTrans" cxnId="{F1FDC2FE-B974-40D0-BA5D-05BB6EB08438}">
      <dgm:prSet/>
      <dgm:spPr/>
      <dgm:t>
        <a:bodyPr/>
        <a:lstStyle/>
        <a:p>
          <a:endParaRPr lang="da-DK"/>
        </a:p>
      </dgm:t>
    </dgm:pt>
    <dgm:pt modelId="{4073BA96-10EF-4B1F-A716-833321A7C856}">
      <dgm:prSet phldrT="[Tekst]" custT="1"/>
      <dgm:spPr/>
      <dgm:t>
        <a:bodyPr/>
        <a:lstStyle/>
        <a:p>
          <a:r>
            <a:rPr lang="da-DK" sz="900" dirty="0"/>
            <a:t>Rangordning af energidistrikter</a:t>
          </a:r>
        </a:p>
      </dgm:t>
    </dgm:pt>
    <dgm:pt modelId="{F4F44D8E-F166-4DB0-ABEB-A32C6964FD09}" type="parTrans" cxnId="{86D4CC2C-3215-41A3-BCF5-634BDAD90D9F}">
      <dgm:prSet/>
      <dgm:spPr/>
      <dgm:t>
        <a:bodyPr/>
        <a:lstStyle/>
        <a:p>
          <a:endParaRPr lang="da-DK"/>
        </a:p>
      </dgm:t>
    </dgm:pt>
    <dgm:pt modelId="{BCBD540D-FC36-4F2F-9767-76422A89F303}" type="sibTrans" cxnId="{86D4CC2C-3215-41A3-BCF5-634BDAD90D9F}">
      <dgm:prSet/>
      <dgm:spPr/>
      <dgm:t>
        <a:bodyPr/>
        <a:lstStyle/>
        <a:p>
          <a:endParaRPr lang="da-DK"/>
        </a:p>
      </dgm:t>
    </dgm:pt>
    <dgm:pt modelId="{DD1D5EC9-E336-4BD0-A455-704F6A935684}">
      <dgm:prSet custT="1"/>
      <dgm:spPr/>
      <dgm:t>
        <a:bodyPr/>
        <a:lstStyle/>
        <a:p>
          <a:r>
            <a:rPr lang="da-DK" sz="900" dirty="0"/>
            <a:t>Detailprojekt</a:t>
          </a:r>
        </a:p>
      </dgm:t>
    </dgm:pt>
    <dgm:pt modelId="{A159117C-0815-435F-91E2-986300B07DD7}" type="parTrans" cxnId="{05238936-0105-4A4C-BA64-6889E47C19BC}">
      <dgm:prSet/>
      <dgm:spPr/>
      <dgm:t>
        <a:bodyPr/>
        <a:lstStyle/>
        <a:p>
          <a:endParaRPr lang="da-DK"/>
        </a:p>
      </dgm:t>
    </dgm:pt>
    <dgm:pt modelId="{61A367D0-538C-4B15-B4D9-9C79466F96C2}" type="sibTrans" cxnId="{05238936-0105-4A4C-BA64-6889E47C19BC}">
      <dgm:prSet/>
      <dgm:spPr/>
      <dgm:t>
        <a:bodyPr/>
        <a:lstStyle/>
        <a:p>
          <a:endParaRPr lang="da-DK"/>
        </a:p>
      </dgm:t>
    </dgm:pt>
    <dgm:pt modelId="{89A5CA5C-66CD-4611-A187-28E8D7D292A2}">
      <dgm:prSet custT="1"/>
      <dgm:spPr/>
      <dgm:t>
        <a:bodyPr/>
        <a:lstStyle/>
        <a:p>
          <a:r>
            <a:rPr lang="da-DK" sz="900" dirty="0"/>
            <a:t>Opstart af anlægsarbejde, afsluttes inden 5 år</a:t>
          </a:r>
        </a:p>
      </dgm:t>
    </dgm:pt>
    <dgm:pt modelId="{EFB96A2C-FBFA-4B7B-B30F-6109D408590C}" type="parTrans" cxnId="{71CC9588-9A3F-4BFE-B104-44EC56047E79}">
      <dgm:prSet/>
      <dgm:spPr/>
      <dgm:t>
        <a:bodyPr/>
        <a:lstStyle/>
        <a:p>
          <a:endParaRPr lang="da-DK"/>
        </a:p>
      </dgm:t>
    </dgm:pt>
    <dgm:pt modelId="{F91C54FD-9D8B-4208-9FE7-E52BD48386BB}" type="sibTrans" cxnId="{71CC9588-9A3F-4BFE-B104-44EC56047E79}">
      <dgm:prSet/>
      <dgm:spPr/>
      <dgm:t>
        <a:bodyPr/>
        <a:lstStyle/>
        <a:p>
          <a:endParaRPr lang="da-DK"/>
        </a:p>
      </dgm:t>
    </dgm:pt>
    <dgm:pt modelId="{DB16214C-559D-4A62-BDF1-99D523624005}">
      <dgm:prSet phldrT="[Tekst]" custT="1"/>
      <dgm:spPr/>
      <dgm:t>
        <a:bodyPr/>
        <a:lstStyle/>
        <a:p>
          <a:r>
            <a:rPr lang="da-DK" sz="900" dirty="0"/>
            <a:t>Samfundsøkonomi</a:t>
          </a:r>
        </a:p>
      </dgm:t>
    </dgm:pt>
    <dgm:pt modelId="{96569118-733E-4B6A-8E40-FE949C380F73}" type="parTrans" cxnId="{61D29855-A6A7-42F4-9E27-29607429AB0E}">
      <dgm:prSet/>
      <dgm:spPr/>
      <dgm:t>
        <a:bodyPr/>
        <a:lstStyle/>
        <a:p>
          <a:endParaRPr lang="da-DK"/>
        </a:p>
      </dgm:t>
    </dgm:pt>
    <dgm:pt modelId="{7F651A88-52C3-4C24-AF28-DA12F0AD6352}" type="sibTrans" cxnId="{61D29855-A6A7-42F4-9E27-29607429AB0E}">
      <dgm:prSet/>
      <dgm:spPr/>
      <dgm:t>
        <a:bodyPr/>
        <a:lstStyle/>
        <a:p>
          <a:endParaRPr lang="da-DK"/>
        </a:p>
      </dgm:t>
    </dgm:pt>
    <dgm:pt modelId="{AD22EBE9-1F87-4A02-9126-A8E7EE122526}">
      <dgm:prSet phldrT="[Tekst]" custT="1"/>
      <dgm:spPr/>
      <dgm:t>
        <a:bodyPr/>
        <a:lstStyle/>
        <a:p>
          <a:r>
            <a:rPr lang="da-DK" sz="900" dirty="0"/>
            <a:t>Brugerøkonomi</a:t>
          </a:r>
        </a:p>
      </dgm:t>
    </dgm:pt>
    <dgm:pt modelId="{E47C992E-ED9E-4999-9665-3526A37BB0C6}" type="parTrans" cxnId="{64D0F550-C928-4C4A-8251-3E94D1BE7971}">
      <dgm:prSet/>
      <dgm:spPr/>
      <dgm:t>
        <a:bodyPr/>
        <a:lstStyle/>
        <a:p>
          <a:endParaRPr lang="da-DK"/>
        </a:p>
      </dgm:t>
    </dgm:pt>
    <dgm:pt modelId="{CF177C02-974C-4F4F-A2B7-78A773E415FC}" type="sibTrans" cxnId="{64D0F550-C928-4C4A-8251-3E94D1BE7971}">
      <dgm:prSet/>
      <dgm:spPr/>
      <dgm:t>
        <a:bodyPr/>
        <a:lstStyle/>
        <a:p>
          <a:endParaRPr lang="da-DK"/>
        </a:p>
      </dgm:t>
    </dgm:pt>
    <dgm:pt modelId="{9F3CC4D2-FCAC-4E59-B462-296DB8733657}">
      <dgm:prSet phldrT="[Tekst]" custT="1"/>
      <dgm:spPr/>
      <dgm:t>
        <a:bodyPr/>
        <a:lstStyle/>
        <a:p>
          <a:r>
            <a:rPr lang="da-DK" sz="900" dirty="0"/>
            <a:t>Forsyningssikkerhed</a:t>
          </a:r>
        </a:p>
      </dgm:t>
    </dgm:pt>
    <dgm:pt modelId="{F1D18A80-50D2-4D04-9FAF-145A8483CBE4}" type="parTrans" cxnId="{709F1DF9-A62B-4CE0-90B1-6FF4D54422A8}">
      <dgm:prSet/>
      <dgm:spPr/>
      <dgm:t>
        <a:bodyPr/>
        <a:lstStyle/>
        <a:p>
          <a:endParaRPr lang="da-DK"/>
        </a:p>
      </dgm:t>
    </dgm:pt>
    <dgm:pt modelId="{70CC4C3A-2BAA-4C2B-8691-6CC6DD63FC2C}" type="sibTrans" cxnId="{709F1DF9-A62B-4CE0-90B1-6FF4D54422A8}">
      <dgm:prSet/>
      <dgm:spPr/>
      <dgm:t>
        <a:bodyPr/>
        <a:lstStyle/>
        <a:p>
          <a:endParaRPr lang="da-DK"/>
        </a:p>
      </dgm:t>
    </dgm:pt>
    <dgm:pt modelId="{2E5615B8-36F0-4255-BF6E-3502D5AE18FF}">
      <dgm:prSet phldrT="[Tekst]" custT="1"/>
      <dgm:spPr/>
      <dgm:t>
        <a:bodyPr/>
        <a:lstStyle/>
        <a:p>
          <a:r>
            <a:rPr lang="da-DK" sz="900" dirty="0"/>
            <a:t>Officiel høring </a:t>
          </a:r>
        </a:p>
      </dgm:t>
    </dgm:pt>
    <dgm:pt modelId="{DD9E747B-89C0-4F61-9BD7-1E4DCAF4CE01}" type="parTrans" cxnId="{DBEFD802-B6E2-4E20-B339-8B62C383EC8A}">
      <dgm:prSet/>
      <dgm:spPr/>
      <dgm:t>
        <a:bodyPr/>
        <a:lstStyle/>
        <a:p>
          <a:endParaRPr lang="da-DK"/>
        </a:p>
      </dgm:t>
    </dgm:pt>
    <dgm:pt modelId="{D5AC73AB-FBB8-4586-9515-C19698521E5C}" type="sibTrans" cxnId="{DBEFD802-B6E2-4E20-B339-8B62C383EC8A}">
      <dgm:prSet/>
      <dgm:spPr/>
      <dgm:t>
        <a:bodyPr/>
        <a:lstStyle/>
        <a:p>
          <a:endParaRPr lang="da-DK"/>
        </a:p>
      </dgm:t>
    </dgm:pt>
    <dgm:pt modelId="{FCF57DF4-5342-4174-926E-A981E1FE78ED}">
      <dgm:prSet custT="1"/>
      <dgm:spPr/>
      <dgm:t>
        <a:bodyPr/>
        <a:lstStyle/>
        <a:p>
          <a:r>
            <a:rPr lang="da-DK" sz="900" dirty="0"/>
            <a:t>Projektforslag godkendes</a:t>
          </a:r>
        </a:p>
      </dgm:t>
    </dgm:pt>
    <dgm:pt modelId="{5DF36449-6FEF-479C-86D9-CEE917506023}" type="parTrans" cxnId="{44AE115B-D9E3-47AB-9988-FA9BFC20C0D4}">
      <dgm:prSet/>
      <dgm:spPr/>
      <dgm:t>
        <a:bodyPr/>
        <a:lstStyle/>
        <a:p>
          <a:endParaRPr lang="da-DK"/>
        </a:p>
      </dgm:t>
    </dgm:pt>
    <dgm:pt modelId="{78C79219-70B4-4441-BF07-793A64320BDF}" type="sibTrans" cxnId="{44AE115B-D9E3-47AB-9988-FA9BFC20C0D4}">
      <dgm:prSet/>
      <dgm:spPr/>
      <dgm:t>
        <a:bodyPr/>
        <a:lstStyle/>
        <a:p>
          <a:endParaRPr lang="da-DK"/>
        </a:p>
      </dgm:t>
    </dgm:pt>
    <dgm:pt modelId="{EA4A9D87-8CFB-4AF1-97AF-1C95589DA5F9}">
      <dgm:prSet custT="1"/>
      <dgm:spPr/>
      <dgm:t>
        <a:bodyPr/>
        <a:lstStyle/>
        <a:p>
          <a:r>
            <a:rPr lang="da-DK" sz="900" dirty="0"/>
            <a:t>Område nu godkendt til fjernvarme</a:t>
          </a:r>
        </a:p>
      </dgm:t>
    </dgm:pt>
    <dgm:pt modelId="{9089DA65-E42D-4713-A681-047DA7418A84}" type="parTrans" cxnId="{8D60DEAA-1BF0-4A77-80A1-BDE5C272DFA6}">
      <dgm:prSet/>
      <dgm:spPr/>
      <dgm:t>
        <a:bodyPr/>
        <a:lstStyle/>
        <a:p>
          <a:endParaRPr lang="da-DK"/>
        </a:p>
      </dgm:t>
    </dgm:pt>
    <dgm:pt modelId="{28FA1CAE-1833-4CC9-9D7C-9908E9312014}" type="sibTrans" cxnId="{8D60DEAA-1BF0-4A77-80A1-BDE5C272DFA6}">
      <dgm:prSet/>
      <dgm:spPr/>
      <dgm:t>
        <a:bodyPr/>
        <a:lstStyle/>
        <a:p>
          <a:endParaRPr lang="da-DK"/>
        </a:p>
      </dgm:t>
    </dgm:pt>
    <dgm:pt modelId="{223BED33-5148-4613-93CC-0E2569B512EB}">
      <dgm:prSet custT="1"/>
      <dgm:spPr/>
      <dgm:t>
        <a:bodyPr/>
        <a:lstStyle/>
        <a:p>
          <a:r>
            <a:rPr lang="da-DK" sz="900" dirty="0"/>
            <a:t>Behandles i udvalg hos Kommunen</a:t>
          </a:r>
        </a:p>
      </dgm:t>
    </dgm:pt>
    <dgm:pt modelId="{A058E39B-C8E0-4BFF-B2B8-28F43954F87F}" type="parTrans" cxnId="{35B26AB8-B990-41F6-94EA-1AB78689E5E8}">
      <dgm:prSet/>
      <dgm:spPr/>
      <dgm:t>
        <a:bodyPr/>
        <a:lstStyle/>
        <a:p>
          <a:endParaRPr lang="da-DK"/>
        </a:p>
      </dgm:t>
    </dgm:pt>
    <dgm:pt modelId="{6337F838-A8B3-4970-980E-51E0E0988AB0}" type="sibTrans" cxnId="{35B26AB8-B990-41F6-94EA-1AB78689E5E8}">
      <dgm:prSet/>
      <dgm:spPr/>
      <dgm:t>
        <a:bodyPr/>
        <a:lstStyle/>
        <a:p>
          <a:endParaRPr lang="da-DK"/>
        </a:p>
      </dgm:t>
    </dgm:pt>
    <dgm:pt modelId="{BEF4D804-4300-4401-ABCB-E93AB9A71B2E}">
      <dgm:prSet phldrT="[Tekst]" custT="1"/>
      <dgm:spPr/>
      <dgm:t>
        <a:bodyPr/>
        <a:lstStyle/>
        <a:p>
          <a:r>
            <a:rPr lang="da-DK" sz="900" dirty="0"/>
            <a:t>Tidsfølgeplan</a:t>
          </a:r>
        </a:p>
      </dgm:t>
    </dgm:pt>
    <dgm:pt modelId="{F9799A5D-DC30-4E8F-8E66-07F10E2957B4}" type="parTrans" cxnId="{9174A8B6-F62D-4ECD-919C-963253B01CB7}">
      <dgm:prSet/>
      <dgm:spPr/>
      <dgm:t>
        <a:bodyPr/>
        <a:lstStyle/>
        <a:p>
          <a:endParaRPr lang="da-DK"/>
        </a:p>
      </dgm:t>
    </dgm:pt>
    <dgm:pt modelId="{0C6B2AE6-CF51-4372-8C26-50356AF2368E}" type="sibTrans" cxnId="{9174A8B6-F62D-4ECD-919C-963253B01CB7}">
      <dgm:prSet/>
      <dgm:spPr/>
      <dgm:t>
        <a:bodyPr/>
        <a:lstStyle/>
        <a:p>
          <a:endParaRPr lang="da-DK"/>
        </a:p>
      </dgm:t>
    </dgm:pt>
    <dgm:pt modelId="{859720CC-2149-4DF6-9D2A-43CFF8929D5F}">
      <dgm:prSet custT="1"/>
      <dgm:spPr/>
      <dgm:t>
        <a:bodyPr/>
        <a:lstStyle/>
        <a:p>
          <a:r>
            <a:rPr lang="da-DK" sz="900" dirty="0"/>
            <a:t>Udbud</a:t>
          </a:r>
        </a:p>
      </dgm:t>
    </dgm:pt>
    <dgm:pt modelId="{0F565D41-DB35-49A3-BF5C-5A09916EBC41}" type="parTrans" cxnId="{D48F3A55-7DD7-4D5E-B29C-5FF000A892AC}">
      <dgm:prSet/>
      <dgm:spPr/>
      <dgm:t>
        <a:bodyPr/>
        <a:lstStyle/>
        <a:p>
          <a:endParaRPr lang="da-DK"/>
        </a:p>
      </dgm:t>
    </dgm:pt>
    <dgm:pt modelId="{7EF5F75E-9152-4C78-BC8D-248785824A7A}" type="sibTrans" cxnId="{D48F3A55-7DD7-4D5E-B29C-5FF000A892AC}">
      <dgm:prSet/>
      <dgm:spPr/>
      <dgm:t>
        <a:bodyPr/>
        <a:lstStyle/>
        <a:p>
          <a:endParaRPr lang="da-DK"/>
        </a:p>
      </dgm:t>
    </dgm:pt>
    <dgm:pt modelId="{D7380083-F7EB-49D1-9594-5F9F4F499DB1}" type="pres">
      <dgm:prSet presAssocID="{9C0C9732-159E-4119-BFEB-05B22478B647}" presName="linearFlow" presStyleCnt="0">
        <dgm:presLayoutVars>
          <dgm:dir/>
          <dgm:animLvl val="lvl"/>
          <dgm:resizeHandles val="exact"/>
        </dgm:presLayoutVars>
      </dgm:prSet>
      <dgm:spPr/>
    </dgm:pt>
    <dgm:pt modelId="{30583EE2-7B5A-4008-B3BB-8D86FE3D68B4}" type="pres">
      <dgm:prSet presAssocID="{50E92135-FF52-4CF5-8055-3797606F97C6}" presName="composite" presStyleCnt="0"/>
      <dgm:spPr/>
    </dgm:pt>
    <dgm:pt modelId="{DE5EA8C1-481A-40A9-A83B-4114D466AB69}" type="pres">
      <dgm:prSet presAssocID="{50E92135-FF52-4CF5-8055-3797606F97C6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DF4AA3E-17F0-44CC-8BBB-2E0113D517AC}" type="pres">
      <dgm:prSet presAssocID="{50E92135-FF52-4CF5-8055-3797606F97C6}" presName="parSh" presStyleLbl="node1" presStyleIdx="0" presStyleCnt="6" custScaleX="139582"/>
      <dgm:spPr/>
    </dgm:pt>
    <dgm:pt modelId="{DBB50940-5B34-4868-BA53-E1B61A600527}" type="pres">
      <dgm:prSet presAssocID="{50E92135-FF52-4CF5-8055-3797606F97C6}" presName="desTx" presStyleLbl="fgAcc1" presStyleIdx="0" presStyleCnt="6" custScaleX="139568" custScaleY="97619" custLinFactNeighborX="25534" custLinFactNeighborY="11014">
        <dgm:presLayoutVars>
          <dgm:bulletEnabled val="1"/>
        </dgm:presLayoutVars>
      </dgm:prSet>
      <dgm:spPr/>
    </dgm:pt>
    <dgm:pt modelId="{ACAF6F2F-D14D-4359-811E-77E4B6E3868B}" type="pres">
      <dgm:prSet presAssocID="{5EC4D730-A363-4DFE-AB1E-F94B11373FCC}" presName="sibTrans" presStyleLbl="sibTrans2D1" presStyleIdx="0" presStyleCnt="5"/>
      <dgm:spPr/>
    </dgm:pt>
    <dgm:pt modelId="{CC79B9F6-27EE-47BA-833B-35B9FE8FDEA2}" type="pres">
      <dgm:prSet presAssocID="{5EC4D730-A363-4DFE-AB1E-F94B11373FCC}" presName="connTx" presStyleLbl="sibTrans2D1" presStyleIdx="0" presStyleCnt="5"/>
      <dgm:spPr/>
    </dgm:pt>
    <dgm:pt modelId="{469C23A4-E43E-410C-836E-542124D50C19}" type="pres">
      <dgm:prSet presAssocID="{6EE3815F-7223-4596-82DA-29E9306103BD}" presName="composite" presStyleCnt="0"/>
      <dgm:spPr/>
    </dgm:pt>
    <dgm:pt modelId="{1569FD0C-7AC5-4B1E-91FE-D663733E6D07}" type="pres">
      <dgm:prSet presAssocID="{6EE3815F-7223-4596-82DA-29E9306103BD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6D24F6C-08C5-4905-ACA2-9DB7F452750A}" type="pres">
      <dgm:prSet presAssocID="{6EE3815F-7223-4596-82DA-29E9306103BD}" presName="parSh" presStyleLbl="node1" presStyleIdx="1" presStyleCnt="6" custScaleX="139582"/>
      <dgm:spPr/>
    </dgm:pt>
    <dgm:pt modelId="{1B5110AA-6545-4B44-A11F-C2E2558D54ED}" type="pres">
      <dgm:prSet presAssocID="{6EE3815F-7223-4596-82DA-29E9306103BD}" presName="desTx" presStyleLbl="fgAcc1" presStyleIdx="1" presStyleCnt="6" custScaleX="154477" custScaleY="97619" custLinFactNeighborX="20062" custLinFactNeighborY="11513">
        <dgm:presLayoutVars>
          <dgm:bulletEnabled val="1"/>
        </dgm:presLayoutVars>
      </dgm:prSet>
      <dgm:spPr/>
    </dgm:pt>
    <dgm:pt modelId="{DE1CC96E-05D7-423E-8EB9-8C2644085F5D}" type="pres">
      <dgm:prSet presAssocID="{5B6EFAF4-6EE5-4E33-B918-478267F8D8E0}" presName="sibTrans" presStyleLbl="sibTrans2D1" presStyleIdx="1" presStyleCnt="5"/>
      <dgm:spPr/>
    </dgm:pt>
    <dgm:pt modelId="{24220976-4FAB-4525-A717-F249553A6351}" type="pres">
      <dgm:prSet presAssocID="{5B6EFAF4-6EE5-4E33-B918-478267F8D8E0}" presName="connTx" presStyleLbl="sibTrans2D1" presStyleIdx="1" presStyleCnt="5"/>
      <dgm:spPr/>
    </dgm:pt>
    <dgm:pt modelId="{F7CD612B-D429-4ADB-84C0-B079B4E4322E}" type="pres">
      <dgm:prSet presAssocID="{00C00868-A186-4F35-A5DD-E37C582394F6}" presName="composite" presStyleCnt="0"/>
      <dgm:spPr/>
    </dgm:pt>
    <dgm:pt modelId="{ADF06B9D-B9FA-4BCD-B4E8-935BAA25EF59}" type="pres">
      <dgm:prSet presAssocID="{00C00868-A186-4F35-A5DD-E37C582394F6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31D74CF-B481-4603-9BE1-68ED2012C2C4}" type="pres">
      <dgm:prSet presAssocID="{00C00868-A186-4F35-A5DD-E37C582394F6}" presName="parSh" presStyleLbl="node1" presStyleIdx="2" presStyleCnt="6" custScaleX="139582"/>
      <dgm:spPr/>
    </dgm:pt>
    <dgm:pt modelId="{2F6AD136-1176-4EB1-B75E-460D94E81FFE}" type="pres">
      <dgm:prSet presAssocID="{00C00868-A186-4F35-A5DD-E37C582394F6}" presName="desTx" presStyleLbl="fgAcc1" presStyleIdx="2" presStyleCnt="6" custScaleX="139568" custScaleY="97619" custLinFactNeighborX="12489" custLinFactNeighborY="11700">
        <dgm:presLayoutVars>
          <dgm:bulletEnabled val="1"/>
        </dgm:presLayoutVars>
      </dgm:prSet>
      <dgm:spPr/>
    </dgm:pt>
    <dgm:pt modelId="{F1337D9C-E0E2-449E-81E5-A9B20037AABC}" type="pres">
      <dgm:prSet presAssocID="{8B407B2E-A44B-4439-A149-08BD4A5FFBA5}" presName="sibTrans" presStyleLbl="sibTrans2D1" presStyleIdx="2" presStyleCnt="5"/>
      <dgm:spPr/>
    </dgm:pt>
    <dgm:pt modelId="{B967D778-5B27-4944-9571-D54F2BD1D572}" type="pres">
      <dgm:prSet presAssocID="{8B407B2E-A44B-4439-A149-08BD4A5FFBA5}" presName="connTx" presStyleLbl="sibTrans2D1" presStyleIdx="2" presStyleCnt="5"/>
      <dgm:spPr/>
    </dgm:pt>
    <dgm:pt modelId="{FE87A5CB-0407-462D-BABE-906A55003764}" type="pres">
      <dgm:prSet presAssocID="{AA41A005-C843-4085-9057-62808D0B0467}" presName="composite" presStyleCnt="0"/>
      <dgm:spPr/>
    </dgm:pt>
    <dgm:pt modelId="{82345A7C-8292-450E-9B0A-4E14D36F669E}" type="pres">
      <dgm:prSet presAssocID="{AA41A005-C843-4085-9057-62808D0B0467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F3C535C-1092-4E95-8EC9-51302EE8AA30}" type="pres">
      <dgm:prSet presAssocID="{AA41A005-C843-4085-9057-62808D0B0467}" presName="parSh" presStyleLbl="node1" presStyleIdx="3" presStyleCnt="6" custScaleX="139582"/>
      <dgm:spPr/>
    </dgm:pt>
    <dgm:pt modelId="{9F31EFBC-2622-4034-BA4A-B36DFA3B65FE}" type="pres">
      <dgm:prSet presAssocID="{AA41A005-C843-4085-9057-62808D0B0467}" presName="desTx" presStyleLbl="fgAcc1" presStyleIdx="3" presStyleCnt="6" custScaleX="139568" custScaleY="97619" custLinFactNeighborX="20516" custLinFactNeighborY="13810">
        <dgm:presLayoutVars>
          <dgm:bulletEnabled val="1"/>
        </dgm:presLayoutVars>
      </dgm:prSet>
      <dgm:spPr/>
    </dgm:pt>
    <dgm:pt modelId="{93388082-5595-4C41-9D40-2FAD78E5D827}" type="pres">
      <dgm:prSet presAssocID="{2AFB28FE-2C66-4706-BF0A-A0405D4B872B}" presName="sibTrans" presStyleLbl="sibTrans2D1" presStyleIdx="3" presStyleCnt="5"/>
      <dgm:spPr/>
    </dgm:pt>
    <dgm:pt modelId="{84D1DD6D-DEC2-4151-89F7-D0E52042B3F6}" type="pres">
      <dgm:prSet presAssocID="{2AFB28FE-2C66-4706-BF0A-A0405D4B872B}" presName="connTx" presStyleLbl="sibTrans2D1" presStyleIdx="3" presStyleCnt="5"/>
      <dgm:spPr/>
    </dgm:pt>
    <dgm:pt modelId="{F7A53C51-991C-4102-BCC5-0CCC573B5FAE}" type="pres">
      <dgm:prSet presAssocID="{CDD79B05-832D-47AB-8F9F-3195502CD41C}" presName="composite" presStyleCnt="0"/>
      <dgm:spPr/>
    </dgm:pt>
    <dgm:pt modelId="{DF7587DF-18F9-400A-9F4E-48E52FFCB33F}" type="pres">
      <dgm:prSet presAssocID="{CDD79B05-832D-47AB-8F9F-3195502CD41C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2C4B87C-364D-40F5-BA24-D63DEC4F42FD}" type="pres">
      <dgm:prSet presAssocID="{CDD79B05-832D-47AB-8F9F-3195502CD41C}" presName="parSh" presStyleLbl="node1" presStyleIdx="4" presStyleCnt="6" custScaleX="164606"/>
      <dgm:spPr/>
    </dgm:pt>
    <dgm:pt modelId="{1A1DD018-9F4A-44CE-81CF-61EE66C46A53}" type="pres">
      <dgm:prSet presAssocID="{CDD79B05-832D-47AB-8F9F-3195502CD41C}" presName="desTx" presStyleLbl="fgAcc1" presStyleIdx="4" presStyleCnt="6" custScaleX="139568" custScaleY="97619" custLinFactNeighborX="20516" custLinFactNeighborY="13924">
        <dgm:presLayoutVars>
          <dgm:bulletEnabled val="1"/>
        </dgm:presLayoutVars>
      </dgm:prSet>
      <dgm:spPr/>
    </dgm:pt>
    <dgm:pt modelId="{CF75DE7F-F8E5-44A2-9C2D-CE50026FC974}" type="pres">
      <dgm:prSet presAssocID="{4C524E6D-30B4-4D2C-944E-5E926EFA0462}" presName="sibTrans" presStyleLbl="sibTrans2D1" presStyleIdx="4" presStyleCnt="5"/>
      <dgm:spPr/>
    </dgm:pt>
    <dgm:pt modelId="{7CF6A2B2-B31F-413C-A1B1-9775A627D634}" type="pres">
      <dgm:prSet presAssocID="{4C524E6D-30B4-4D2C-944E-5E926EFA0462}" presName="connTx" presStyleLbl="sibTrans2D1" presStyleIdx="4" presStyleCnt="5"/>
      <dgm:spPr/>
    </dgm:pt>
    <dgm:pt modelId="{B966D422-8D21-42AD-B2A2-9EB39D66C9F7}" type="pres">
      <dgm:prSet presAssocID="{A183586B-DB0F-426B-A3AC-184C9A8DBB9A}" presName="composite" presStyleCnt="0"/>
      <dgm:spPr/>
    </dgm:pt>
    <dgm:pt modelId="{1297CBBA-8417-4212-A40D-6E209FB41B84}" type="pres">
      <dgm:prSet presAssocID="{A183586B-DB0F-426B-A3AC-184C9A8DBB9A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D820F0E-E476-43EE-B056-93E09D96DCCB}" type="pres">
      <dgm:prSet presAssocID="{A183586B-DB0F-426B-A3AC-184C9A8DBB9A}" presName="parSh" presStyleLbl="node1" presStyleIdx="5" presStyleCnt="6" custScaleX="139582"/>
      <dgm:spPr/>
    </dgm:pt>
    <dgm:pt modelId="{FFA72A4C-6287-4106-A00B-1C77FA034B9A}" type="pres">
      <dgm:prSet presAssocID="{A183586B-DB0F-426B-A3AC-184C9A8DBB9A}" presName="desTx" presStyleLbl="fgAcc1" presStyleIdx="5" presStyleCnt="6" custScaleX="139568" custScaleY="97619" custLinFactNeighborX="815" custLinFactNeighborY="6286">
        <dgm:presLayoutVars>
          <dgm:bulletEnabled val="1"/>
        </dgm:presLayoutVars>
      </dgm:prSet>
      <dgm:spPr/>
    </dgm:pt>
  </dgm:ptLst>
  <dgm:cxnLst>
    <dgm:cxn modelId="{53127D01-9D87-435C-BBAB-5D5C21236F66}" type="presOf" srcId="{23232D7C-31AC-4336-9E4D-39DE333F9CBA}" destId="{2F6AD136-1176-4EB1-B75E-460D94E81FFE}" srcOrd="0" destOrd="0" presId="urn:microsoft.com/office/officeart/2005/8/layout/process3"/>
    <dgm:cxn modelId="{DBEFD802-B6E2-4E20-B339-8B62C383EC8A}" srcId="{00C00868-A186-4F35-A5DD-E37C582394F6}" destId="{2E5615B8-36F0-4255-BF6E-3502D5AE18FF}" srcOrd="1" destOrd="0" parTransId="{DD9E747B-89C0-4F61-9BD7-1E4DCAF4CE01}" sibTransId="{D5AC73AB-FBB8-4586-9515-C19698521E5C}"/>
    <dgm:cxn modelId="{0DFB9C04-B6EE-4F94-992B-570FCE8A52DA}" type="presOf" srcId="{4073BA96-10EF-4B1F-A716-833321A7C856}" destId="{DBB50940-5B34-4868-BA53-E1B61A600527}" srcOrd="0" destOrd="1" presId="urn:microsoft.com/office/officeart/2005/8/layout/process3"/>
    <dgm:cxn modelId="{4727C40C-E93B-4C27-B876-335158C28A0E}" type="presOf" srcId="{BEF4D804-4300-4401-ABCB-E93AB9A71B2E}" destId="{DBB50940-5B34-4868-BA53-E1B61A600527}" srcOrd="0" destOrd="2" presId="urn:microsoft.com/office/officeart/2005/8/layout/process3"/>
    <dgm:cxn modelId="{84626019-DF66-4725-A65A-A7F0B391516F}" type="presOf" srcId="{00C00868-A186-4F35-A5DD-E37C582394F6}" destId="{ADF06B9D-B9FA-4BCD-B4E8-935BAA25EF59}" srcOrd="0" destOrd="0" presId="urn:microsoft.com/office/officeart/2005/8/layout/process3"/>
    <dgm:cxn modelId="{3519E71C-2A75-4315-A1CC-B9B3FEACDAF8}" type="presOf" srcId="{2AFB28FE-2C66-4706-BF0A-A0405D4B872B}" destId="{84D1DD6D-DEC2-4151-89F7-D0E52042B3F6}" srcOrd="1" destOrd="0" presId="urn:microsoft.com/office/officeart/2005/8/layout/process3"/>
    <dgm:cxn modelId="{03BA9D1E-94FC-4EB1-ADEF-5F220B54A19F}" srcId="{9C0C9732-159E-4119-BFEB-05B22478B647}" destId="{AA41A005-C843-4085-9057-62808D0B0467}" srcOrd="3" destOrd="0" parTransId="{DFD54B3D-AF2F-460B-88D2-0AD98B812563}" sibTransId="{2AFB28FE-2C66-4706-BF0A-A0405D4B872B}"/>
    <dgm:cxn modelId="{BAAE5021-8721-4E5E-A409-DD938923EACC}" type="presOf" srcId="{50E92135-FF52-4CF5-8055-3797606F97C6}" destId="{DE5EA8C1-481A-40A9-A83B-4114D466AB69}" srcOrd="0" destOrd="0" presId="urn:microsoft.com/office/officeart/2005/8/layout/process3"/>
    <dgm:cxn modelId="{16688926-5A72-44F9-B222-749955AFB69F}" type="presOf" srcId="{50E92135-FF52-4CF5-8055-3797606F97C6}" destId="{DDF4AA3E-17F0-44CC-8BBB-2E0113D517AC}" srcOrd="1" destOrd="0" presId="urn:microsoft.com/office/officeart/2005/8/layout/process3"/>
    <dgm:cxn modelId="{FB57B827-4FE6-4BF3-82CC-00DF007B9AA2}" type="presOf" srcId="{CDD79B05-832D-47AB-8F9F-3195502CD41C}" destId="{DF7587DF-18F9-400A-9F4E-48E52FFCB33F}" srcOrd="0" destOrd="0" presId="urn:microsoft.com/office/officeart/2005/8/layout/process3"/>
    <dgm:cxn modelId="{51599828-2DCD-4504-A48A-443BF489B6C4}" type="presOf" srcId="{89A5CA5C-66CD-4611-A187-28E8D7D292A2}" destId="{FFA72A4C-6287-4106-A00B-1C77FA034B9A}" srcOrd="0" destOrd="2" presId="urn:microsoft.com/office/officeart/2005/8/layout/process3"/>
    <dgm:cxn modelId="{86D4CC2C-3215-41A3-BCF5-634BDAD90D9F}" srcId="{50E92135-FF52-4CF5-8055-3797606F97C6}" destId="{4073BA96-10EF-4B1F-A716-833321A7C856}" srcOrd="1" destOrd="0" parTransId="{F4F44D8E-F166-4DB0-ABEB-A32C6964FD09}" sibTransId="{BCBD540D-FC36-4F2F-9767-76422A89F303}"/>
    <dgm:cxn modelId="{8CF89F30-D75F-4500-8332-37C44383F3D5}" type="presOf" srcId="{BAEB9A15-8B18-455E-A28C-F99E3A4B439E}" destId="{1B5110AA-6545-4B44-A11F-C2E2558D54ED}" srcOrd="0" destOrd="2" presId="urn:microsoft.com/office/officeart/2005/8/layout/process3"/>
    <dgm:cxn modelId="{3D868534-522D-4149-91A8-244A03999C1F}" srcId="{50E92135-FF52-4CF5-8055-3797606F97C6}" destId="{BA77E702-091A-49A4-871B-26AD283B780B}" srcOrd="0" destOrd="0" parTransId="{7EDD6ABD-574A-46E2-8C40-578EF99F9762}" sibTransId="{F802A04C-EF30-438D-B11F-B067661D00CE}"/>
    <dgm:cxn modelId="{05238936-0105-4A4C-BA64-6889E47C19BC}" srcId="{A183586B-DB0F-426B-A3AC-184C9A8DBB9A}" destId="{DD1D5EC9-E336-4BD0-A455-704F6A935684}" srcOrd="0" destOrd="0" parTransId="{A159117C-0815-435F-91E2-986300B07DD7}" sibTransId="{61A367D0-538C-4B15-B4D9-9C79466F96C2}"/>
    <dgm:cxn modelId="{07F6283C-5851-4000-BE80-AD87C6C2C1EE}" type="presOf" srcId="{8B407B2E-A44B-4439-A149-08BD4A5FFBA5}" destId="{F1337D9C-E0E2-449E-81E5-A9B20037AABC}" srcOrd="0" destOrd="0" presId="urn:microsoft.com/office/officeart/2005/8/layout/process3"/>
    <dgm:cxn modelId="{44AE115B-D9E3-47AB-9988-FA9BFC20C0D4}" srcId="{CDD79B05-832D-47AB-8F9F-3195502CD41C}" destId="{FCF57DF4-5342-4174-926E-A981E1FE78ED}" srcOrd="0" destOrd="0" parTransId="{5DF36449-6FEF-479C-86D9-CEE917506023}" sibTransId="{78C79219-70B4-4441-BF07-793A64320BDF}"/>
    <dgm:cxn modelId="{2A43E766-A585-4AD7-93F9-67A4C0E4B6A5}" type="presOf" srcId="{AA41A005-C843-4085-9057-62808D0B0467}" destId="{5F3C535C-1092-4E95-8EC9-51302EE8AA30}" srcOrd="1" destOrd="0" presId="urn:microsoft.com/office/officeart/2005/8/layout/process3"/>
    <dgm:cxn modelId="{87B14A67-9F84-4557-9449-8CBE04361A52}" srcId="{00C00868-A186-4F35-A5DD-E37C582394F6}" destId="{23232D7C-31AC-4336-9E4D-39DE333F9CBA}" srcOrd="0" destOrd="0" parTransId="{01E1559B-E6D5-4E66-BA45-D8690A8CE1B1}" sibTransId="{64BF91DE-3EDA-41B8-9A3E-EA6B506B9F19}"/>
    <dgm:cxn modelId="{74349849-B867-4FDD-98E0-30A226A02327}" type="presOf" srcId="{A183586B-DB0F-426B-A3AC-184C9A8DBB9A}" destId="{5D820F0E-E476-43EE-B056-93E09D96DCCB}" srcOrd="1" destOrd="0" presId="urn:microsoft.com/office/officeart/2005/8/layout/process3"/>
    <dgm:cxn modelId="{6870B26B-47D4-41C1-B593-60512CC14C3A}" type="presOf" srcId="{9F3CC4D2-FCAC-4E59-B462-296DB8733657}" destId="{1B5110AA-6545-4B44-A11F-C2E2558D54ED}" srcOrd="0" destOrd="3" presId="urn:microsoft.com/office/officeart/2005/8/layout/process3"/>
    <dgm:cxn modelId="{64D0F550-C928-4C4A-8251-3E94D1BE7971}" srcId="{6EE3815F-7223-4596-82DA-29E9306103BD}" destId="{AD22EBE9-1F87-4A02-9126-A8E7EE122526}" srcOrd="1" destOrd="0" parTransId="{E47C992E-ED9E-4999-9665-3526A37BB0C6}" sibTransId="{CF177C02-974C-4F4F-A2B7-78A773E415FC}"/>
    <dgm:cxn modelId="{1B6F3B73-E563-4B5A-9D3A-133BB4015F51}" type="presOf" srcId="{6EE3815F-7223-4596-82DA-29E9306103BD}" destId="{1569FD0C-7AC5-4B1E-91FE-D663733E6D07}" srcOrd="0" destOrd="0" presId="urn:microsoft.com/office/officeart/2005/8/layout/process3"/>
    <dgm:cxn modelId="{D48F3A55-7DD7-4D5E-B29C-5FF000A892AC}" srcId="{A183586B-DB0F-426B-A3AC-184C9A8DBB9A}" destId="{859720CC-2149-4DF6-9D2A-43CFF8929D5F}" srcOrd="1" destOrd="0" parTransId="{0F565D41-DB35-49A3-BF5C-5A09916EBC41}" sibTransId="{7EF5F75E-9152-4C78-BC8D-248785824A7A}"/>
    <dgm:cxn modelId="{61D29855-A6A7-42F4-9E27-29607429AB0E}" srcId="{6EE3815F-7223-4596-82DA-29E9306103BD}" destId="{DB16214C-559D-4A62-BDF1-99D523624005}" srcOrd="0" destOrd="0" parTransId="{96569118-733E-4B6A-8E40-FE949C380F73}" sibTransId="{7F651A88-52C3-4C24-AF28-DA12F0AD6352}"/>
    <dgm:cxn modelId="{B3839C76-8C1B-421B-ACE1-31FBBA4CDF36}" srcId="{9C0C9732-159E-4119-BFEB-05B22478B647}" destId="{00C00868-A186-4F35-A5DD-E37C582394F6}" srcOrd="2" destOrd="0" parTransId="{5F0084C7-0269-48CF-B572-2056BA05EF49}" sibTransId="{8B407B2E-A44B-4439-A149-08BD4A5FFBA5}"/>
    <dgm:cxn modelId="{B6E11C58-8519-400E-95CA-16C31FCCC014}" type="presOf" srcId="{6EE3815F-7223-4596-82DA-29E9306103BD}" destId="{36D24F6C-08C5-4905-ACA2-9DB7F452750A}" srcOrd="1" destOrd="0" presId="urn:microsoft.com/office/officeart/2005/8/layout/process3"/>
    <dgm:cxn modelId="{9B1EEB7A-0476-4AFF-860C-7480B8B2755E}" type="presOf" srcId="{2E5615B8-36F0-4255-BF6E-3502D5AE18FF}" destId="{2F6AD136-1176-4EB1-B75E-460D94E81FFE}" srcOrd="0" destOrd="1" presId="urn:microsoft.com/office/officeart/2005/8/layout/process3"/>
    <dgm:cxn modelId="{71CC9588-9A3F-4BFE-B104-44EC56047E79}" srcId="{A183586B-DB0F-426B-A3AC-184C9A8DBB9A}" destId="{89A5CA5C-66CD-4611-A187-28E8D7D292A2}" srcOrd="2" destOrd="0" parTransId="{EFB96A2C-FBFA-4B7B-B30F-6109D408590C}" sibTransId="{F91C54FD-9D8B-4208-9FE7-E52BD48386BB}"/>
    <dgm:cxn modelId="{2A8FB38C-A4AD-4514-BD63-444B8A445EE6}" type="presOf" srcId="{BA77E702-091A-49A4-871B-26AD283B780B}" destId="{DBB50940-5B34-4868-BA53-E1B61A600527}" srcOrd="0" destOrd="0" presId="urn:microsoft.com/office/officeart/2005/8/layout/process3"/>
    <dgm:cxn modelId="{88DC7791-09B9-41DC-B7D4-7AD6C7ED2D73}" type="presOf" srcId="{AD22EBE9-1F87-4A02-9126-A8E7EE122526}" destId="{1B5110AA-6545-4B44-A11F-C2E2558D54ED}" srcOrd="0" destOrd="1" presId="urn:microsoft.com/office/officeart/2005/8/layout/process3"/>
    <dgm:cxn modelId="{1CD92095-D1A3-4049-AA52-2B1153872ED9}" type="presOf" srcId="{5B6EFAF4-6EE5-4E33-B918-478267F8D8E0}" destId="{DE1CC96E-05D7-423E-8EB9-8C2644085F5D}" srcOrd="0" destOrd="0" presId="urn:microsoft.com/office/officeart/2005/8/layout/process3"/>
    <dgm:cxn modelId="{99FCAE9A-35C3-4C1B-B295-C13CC3B6F36A}" type="presOf" srcId="{DD1D5EC9-E336-4BD0-A455-704F6A935684}" destId="{FFA72A4C-6287-4106-A00B-1C77FA034B9A}" srcOrd="0" destOrd="0" presId="urn:microsoft.com/office/officeart/2005/8/layout/process3"/>
    <dgm:cxn modelId="{D4E0D2A0-C2C7-4563-879E-EB33DA180A78}" type="presOf" srcId="{4C524E6D-30B4-4D2C-944E-5E926EFA0462}" destId="{CF75DE7F-F8E5-44A2-9C2D-CE50026FC974}" srcOrd="0" destOrd="0" presId="urn:microsoft.com/office/officeart/2005/8/layout/process3"/>
    <dgm:cxn modelId="{6E229AA3-CB48-47E9-8442-7A3E0B6451CD}" type="presOf" srcId="{FCF57DF4-5342-4174-926E-A981E1FE78ED}" destId="{1A1DD018-9F4A-44CE-81CF-61EE66C46A53}" srcOrd="0" destOrd="0" presId="urn:microsoft.com/office/officeart/2005/8/layout/process3"/>
    <dgm:cxn modelId="{408C5FA8-FBC6-41AF-93D1-7BE312821474}" type="presOf" srcId="{A183586B-DB0F-426B-A3AC-184C9A8DBB9A}" destId="{1297CBBA-8417-4212-A40D-6E209FB41B84}" srcOrd="0" destOrd="0" presId="urn:microsoft.com/office/officeart/2005/8/layout/process3"/>
    <dgm:cxn modelId="{8D60DEAA-1BF0-4A77-80A1-BDE5C272DFA6}" srcId="{CDD79B05-832D-47AB-8F9F-3195502CD41C}" destId="{EA4A9D87-8CFB-4AF1-97AF-1C95589DA5F9}" srcOrd="1" destOrd="0" parTransId="{9089DA65-E42D-4713-A681-047DA7418A84}" sibTransId="{28FA1CAE-1833-4CC9-9D7C-9908E9312014}"/>
    <dgm:cxn modelId="{8E43E5AB-002E-49F2-BEFD-9E5091DE1186}" type="presOf" srcId="{859720CC-2149-4DF6-9D2A-43CFF8929D5F}" destId="{FFA72A4C-6287-4106-A00B-1C77FA034B9A}" srcOrd="0" destOrd="1" presId="urn:microsoft.com/office/officeart/2005/8/layout/process3"/>
    <dgm:cxn modelId="{51AA30AD-74F1-4A51-A298-213D4C13249F}" type="presOf" srcId="{5B6EFAF4-6EE5-4E33-B918-478267F8D8E0}" destId="{24220976-4FAB-4525-A717-F249553A6351}" srcOrd="1" destOrd="0" presId="urn:microsoft.com/office/officeart/2005/8/layout/process3"/>
    <dgm:cxn modelId="{3B1E10B4-EDEC-4395-A36F-76B7C5FD024E}" srcId="{9C0C9732-159E-4119-BFEB-05B22478B647}" destId="{50E92135-FF52-4CF5-8055-3797606F97C6}" srcOrd="0" destOrd="0" parTransId="{52F5A34B-4833-4606-A8B2-5236805C5C0F}" sibTransId="{5EC4D730-A363-4DFE-AB1E-F94B11373FCC}"/>
    <dgm:cxn modelId="{9174A8B6-F62D-4ECD-919C-963253B01CB7}" srcId="{50E92135-FF52-4CF5-8055-3797606F97C6}" destId="{BEF4D804-4300-4401-ABCB-E93AB9A71B2E}" srcOrd="2" destOrd="0" parTransId="{F9799A5D-DC30-4E8F-8E66-07F10E2957B4}" sibTransId="{0C6B2AE6-CF51-4372-8C26-50356AF2368E}"/>
    <dgm:cxn modelId="{1DB3E6B6-5EA5-4550-9FA8-AC729F0F38B7}" type="presOf" srcId="{4C524E6D-30B4-4D2C-944E-5E926EFA0462}" destId="{7CF6A2B2-B31F-413C-A1B1-9775A627D634}" srcOrd="1" destOrd="0" presId="urn:microsoft.com/office/officeart/2005/8/layout/process3"/>
    <dgm:cxn modelId="{35B26AB8-B990-41F6-94EA-1AB78689E5E8}" srcId="{AA41A005-C843-4085-9057-62808D0B0467}" destId="{223BED33-5148-4613-93CC-0E2569B512EB}" srcOrd="0" destOrd="0" parTransId="{A058E39B-C8E0-4BFF-B2B8-28F43954F87F}" sibTransId="{6337F838-A8B3-4970-980E-51E0E0988AB0}"/>
    <dgm:cxn modelId="{523A8FB8-7832-434B-A77E-A0B8946F7464}" type="presOf" srcId="{8B407B2E-A44B-4439-A149-08BD4A5FFBA5}" destId="{B967D778-5B27-4944-9571-D54F2BD1D572}" srcOrd="1" destOrd="0" presId="urn:microsoft.com/office/officeart/2005/8/layout/process3"/>
    <dgm:cxn modelId="{3DD004CA-DF8B-4928-AF1B-0717EA8B9C33}" srcId="{9C0C9732-159E-4119-BFEB-05B22478B647}" destId="{6EE3815F-7223-4596-82DA-29E9306103BD}" srcOrd="1" destOrd="0" parTransId="{EB6DFFA2-5F7A-4691-8C71-1B7CDB6C2C3C}" sibTransId="{5B6EFAF4-6EE5-4E33-B918-478267F8D8E0}"/>
    <dgm:cxn modelId="{FA2E01CF-9B9B-4BED-8186-27503995D457}" type="presOf" srcId="{5EC4D730-A363-4DFE-AB1E-F94B11373FCC}" destId="{CC79B9F6-27EE-47BA-833B-35B9FE8FDEA2}" srcOrd="1" destOrd="0" presId="urn:microsoft.com/office/officeart/2005/8/layout/process3"/>
    <dgm:cxn modelId="{050844D0-C215-4CDF-89C4-441EE0D0183C}" type="presOf" srcId="{2AFB28FE-2C66-4706-BF0A-A0405D4B872B}" destId="{93388082-5595-4C41-9D40-2FAD78E5D827}" srcOrd="0" destOrd="0" presId="urn:microsoft.com/office/officeart/2005/8/layout/process3"/>
    <dgm:cxn modelId="{914B3FD1-A30C-4BFE-B545-AE1BD12ABE3B}" srcId="{9C0C9732-159E-4119-BFEB-05B22478B647}" destId="{CDD79B05-832D-47AB-8F9F-3195502CD41C}" srcOrd="4" destOrd="0" parTransId="{052B8066-EC84-4913-8E3B-F570BD16E5C3}" sibTransId="{4C524E6D-30B4-4D2C-944E-5E926EFA0462}"/>
    <dgm:cxn modelId="{EA82EAD4-42C5-498E-AA38-0A5EA3A30DC5}" srcId="{9C0C9732-159E-4119-BFEB-05B22478B647}" destId="{A183586B-DB0F-426B-A3AC-184C9A8DBB9A}" srcOrd="5" destOrd="0" parTransId="{3C1FC38B-F379-4A58-97B9-14EAE4DB9450}" sibTransId="{03D31EE2-0D5A-47B2-B69A-0CB772D0206D}"/>
    <dgm:cxn modelId="{889E68DA-EE41-4C4D-A3C1-5F1F1176172B}" type="presOf" srcId="{5EC4D730-A363-4DFE-AB1E-F94B11373FCC}" destId="{ACAF6F2F-D14D-4359-811E-77E4B6E3868B}" srcOrd="0" destOrd="0" presId="urn:microsoft.com/office/officeart/2005/8/layout/process3"/>
    <dgm:cxn modelId="{FB1230DD-8099-4819-A5FF-83AD39BE656C}" type="presOf" srcId="{00C00868-A186-4F35-A5DD-E37C582394F6}" destId="{B31D74CF-B481-4603-9BE1-68ED2012C2C4}" srcOrd="1" destOrd="0" presId="urn:microsoft.com/office/officeart/2005/8/layout/process3"/>
    <dgm:cxn modelId="{A704A2F5-8727-4366-A4BD-070C6906BFC8}" type="presOf" srcId="{9C0C9732-159E-4119-BFEB-05B22478B647}" destId="{D7380083-F7EB-49D1-9594-5F9F4F499DB1}" srcOrd="0" destOrd="0" presId="urn:microsoft.com/office/officeart/2005/8/layout/process3"/>
    <dgm:cxn modelId="{212687F7-A784-467E-B642-DDE8902E68CB}" type="presOf" srcId="{EA4A9D87-8CFB-4AF1-97AF-1C95589DA5F9}" destId="{1A1DD018-9F4A-44CE-81CF-61EE66C46A53}" srcOrd="0" destOrd="1" presId="urn:microsoft.com/office/officeart/2005/8/layout/process3"/>
    <dgm:cxn modelId="{709F1DF9-A62B-4CE0-90B1-6FF4D54422A8}" srcId="{6EE3815F-7223-4596-82DA-29E9306103BD}" destId="{9F3CC4D2-FCAC-4E59-B462-296DB8733657}" srcOrd="3" destOrd="0" parTransId="{F1D18A80-50D2-4D04-9FAF-145A8483CBE4}" sibTransId="{70CC4C3A-2BAA-4C2B-8691-6CC6DD63FC2C}"/>
    <dgm:cxn modelId="{1D8629FC-EF57-4F0E-BD50-981756462323}" type="presOf" srcId="{AA41A005-C843-4085-9057-62808D0B0467}" destId="{82345A7C-8292-450E-9B0A-4E14D36F669E}" srcOrd="0" destOrd="0" presId="urn:microsoft.com/office/officeart/2005/8/layout/process3"/>
    <dgm:cxn modelId="{8AC7FFFC-F028-4A38-9269-443C7EFF7689}" type="presOf" srcId="{CDD79B05-832D-47AB-8F9F-3195502CD41C}" destId="{F2C4B87C-364D-40F5-BA24-D63DEC4F42FD}" srcOrd="1" destOrd="0" presId="urn:microsoft.com/office/officeart/2005/8/layout/process3"/>
    <dgm:cxn modelId="{CFF328FD-D890-45F1-8ECF-5EF344B5E646}" type="presOf" srcId="{DB16214C-559D-4A62-BDF1-99D523624005}" destId="{1B5110AA-6545-4B44-A11F-C2E2558D54ED}" srcOrd="0" destOrd="0" presId="urn:microsoft.com/office/officeart/2005/8/layout/process3"/>
    <dgm:cxn modelId="{1A7C3EFD-70E3-4DEE-A665-CCE521898200}" type="presOf" srcId="{223BED33-5148-4613-93CC-0E2569B512EB}" destId="{9F31EFBC-2622-4034-BA4A-B36DFA3B65FE}" srcOrd="0" destOrd="0" presId="urn:microsoft.com/office/officeart/2005/8/layout/process3"/>
    <dgm:cxn modelId="{F1FDC2FE-B974-40D0-BA5D-05BB6EB08438}" srcId="{6EE3815F-7223-4596-82DA-29E9306103BD}" destId="{BAEB9A15-8B18-455E-A28C-F99E3A4B439E}" srcOrd="2" destOrd="0" parTransId="{3F911904-AE77-47C9-868C-D03CEA9FE331}" sibTransId="{06378137-D284-47FD-8FBE-7C68D9AD7A09}"/>
    <dgm:cxn modelId="{4FF51A49-41B4-4AAA-99EA-DFE7B3D69CFE}" type="presParOf" srcId="{D7380083-F7EB-49D1-9594-5F9F4F499DB1}" destId="{30583EE2-7B5A-4008-B3BB-8D86FE3D68B4}" srcOrd="0" destOrd="0" presId="urn:microsoft.com/office/officeart/2005/8/layout/process3"/>
    <dgm:cxn modelId="{64F34370-9E3B-40A3-BFFF-538AF16C3D1D}" type="presParOf" srcId="{30583EE2-7B5A-4008-B3BB-8D86FE3D68B4}" destId="{DE5EA8C1-481A-40A9-A83B-4114D466AB69}" srcOrd="0" destOrd="0" presId="urn:microsoft.com/office/officeart/2005/8/layout/process3"/>
    <dgm:cxn modelId="{4AD53748-9565-4A88-A089-1B610ADFEFF4}" type="presParOf" srcId="{30583EE2-7B5A-4008-B3BB-8D86FE3D68B4}" destId="{DDF4AA3E-17F0-44CC-8BBB-2E0113D517AC}" srcOrd="1" destOrd="0" presId="urn:microsoft.com/office/officeart/2005/8/layout/process3"/>
    <dgm:cxn modelId="{6B7F7476-D07C-4D6B-9B1A-D8B2A67D721B}" type="presParOf" srcId="{30583EE2-7B5A-4008-B3BB-8D86FE3D68B4}" destId="{DBB50940-5B34-4868-BA53-E1B61A600527}" srcOrd="2" destOrd="0" presId="urn:microsoft.com/office/officeart/2005/8/layout/process3"/>
    <dgm:cxn modelId="{4D433FFE-BE27-47A7-8474-005CDBF73F55}" type="presParOf" srcId="{D7380083-F7EB-49D1-9594-5F9F4F499DB1}" destId="{ACAF6F2F-D14D-4359-811E-77E4B6E3868B}" srcOrd="1" destOrd="0" presId="urn:microsoft.com/office/officeart/2005/8/layout/process3"/>
    <dgm:cxn modelId="{1A281B56-2DC1-415E-BC57-EEA1E5AA4EFA}" type="presParOf" srcId="{ACAF6F2F-D14D-4359-811E-77E4B6E3868B}" destId="{CC79B9F6-27EE-47BA-833B-35B9FE8FDEA2}" srcOrd="0" destOrd="0" presId="urn:microsoft.com/office/officeart/2005/8/layout/process3"/>
    <dgm:cxn modelId="{F70D0153-A1BC-414D-A641-139CFCD5AE13}" type="presParOf" srcId="{D7380083-F7EB-49D1-9594-5F9F4F499DB1}" destId="{469C23A4-E43E-410C-836E-542124D50C19}" srcOrd="2" destOrd="0" presId="urn:microsoft.com/office/officeart/2005/8/layout/process3"/>
    <dgm:cxn modelId="{9254121A-6832-43DB-8E24-CD578E4AEB81}" type="presParOf" srcId="{469C23A4-E43E-410C-836E-542124D50C19}" destId="{1569FD0C-7AC5-4B1E-91FE-D663733E6D07}" srcOrd="0" destOrd="0" presId="urn:microsoft.com/office/officeart/2005/8/layout/process3"/>
    <dgm:cxn modelId="{D59365C7-2BA5-4156-8025-B5FA36092557}" type="presParOf" srcId="{469C23A4-E43E-410C-836E-542124D50C19}" destId="{36D24F6C-08C5-4905-ACA2-9DB7F452750A}" srcOrd="1" destOrd="0" presId="urn:microsoft.com/office/officeart/2005/8/layout/process3"/>
    <dgm:cxn modelId="{4CC2B56B-6990-4B96-81B7-3819D24ED97E}" type="presParOf" srcId="{469C23A4-E43E-410C-836E-542124D50C19}" destId="{1B5110AA-6545-4B44-A11F-C2E2558D54ED}" srcOrd="2" destOrd="0" presId="urn:microsoft.com/office/officeart/2005/8/layout/process3"/>
    <dgm:cxn modelId="{9280505C-0900-4027-834D-777A5FC964B2}" type="presParOf" srcId="{D7380083-F7EB-49D1-9594-5F9F4F499DB1}" destId="{DE1CC96E-05D7-423E-8EB9-8C2644085F5D}" srcOrd="3" destOrd="0" presId="urn:microsoft.com/office/officeart/2005/8/layout/process3"/>
    <dgm:cxn modelId="{F420AF5B-FA39-46D5-B9A4-BED4BF36A5DB}" type="presParOf" srcId="{DE1CC96E-05D7-423E-8EB9-8C2644085F5D}" destId="{24220976-4FAB-4525-A717-F249553A6351}" srcOrd="0" destOrd="0" presId="urn:microsoft.com/office/officeart/2005/8/layout/process3"/>
    <dgm:cxn modelId="{048A8EAC-7500-4532-A2B7-1572CFEC9475}" type="presParOf" srcId="{D7380083-F7EB-49D1-9594-5F9F4F499DB1}" destId="{F7CD612B-D429-4ADB-84C0-B079B4E4322E}" srcOrd="4" destOrd="0" presId="urn:microsoft.com/office/officeart/2005/8/layout/process3"/>
    <dgm:cxn modelId="{658C5A76-21F6-4832-A45A-1D20F9508BD9}" type="presParOf" srcId="{F7CD612B-D429-4ADB-84C0-B079B4E4322E}" destId="{ADF06B9D-B9FA-4BCD-B4E8-935BAA25EF59}" srcOrd="0" destOrd="0" presId="urn:microsoft.com/office/officeart/2005/8/layout/process3"/>
    <dgm:cxn modelId="{4FDB5E9E-9269-4215-B5AD-4C1362A3B913}" type="presParOf" srcId="{F7CD612B-D429-4ADB-84C0-B079B4E4322E}" destId="{B31D74CF-B481-4603-9BE1-68ED2012C2C4}" srcOrd="1" destOrd="0" presId="urn:microsoft.com/office/officeart/2005/8/layout/process3"/>
    <dgm:cxn modelId="{13B266F8-44D1-4AB6-9179-FBBEB9316B44}" type="presParOf" srcId="{F7CD612B-D429-4ADB-84C0-B079B4E4322E}" destId="{2F6AD136-1176-4EB1-B75E-460D94E81FFE}" srcOrd="2" destOrd="0" presId="urn:microsoft.com/office/officeart/2005/8/layout/process3"/>
    <dgm:cxn modelId="{27B4F0B4-731B-4BA6-9CDF-0637CD916337}" type="presParOf" srcId="{D7380083-F7EB-49D1-9594-5F9F4F499DB1}" destId="{F1337D9C-E0E2-449E-81E5-A9B20037AABC}" srcOrd="5" destOrd="0" presId="urn:microsoft.com/office/officeart/2005/8/layout/process3"/>
    <dgm:cxn modelId="{4AAC71CD-254E-44AC-B604-C57388861941}" type="presParOf" srcId="{F1337D9C-E0E2-449E-81E5-A9B20037AABC}" destId="{B967D778-5B27-4944-9571-D54F2BD1D572}" srcOrd="0" destOrd="0" presId="urn:microsoft.com/office/officeart/2005/8/layout/process3"/>
    <dgm:cxn modelId="{A3784251-95BA-4749-9628-258E884A8E01}" type="presParOf" srcId="{D7380083-F7EB-49D1-9594-5F9F4F499DB1}" destId="{FE87A5CB-0407-462D-BABE-906A55003764}" srcOrd="6" destOrd="0" presId="urn:microsoft.com/office/officeart/2005/8/layout/process3"/>
    <dgm:cxn modelId="{CF176C34-4359-408E-8279-CE28C9FC27ED}" type="presParOf" srcId="{FE87A5CB-0407-462D-BABE-906A55003764}" destId="{82345A7C-8292-450E-9B0A-4E14D36F669E}" srcOrd="0" destOrd="0" presId="urn:microsoft.com/office/officeart/2005/8/layout/process3"/>
    <dgm:cxn modelId="{E8F7CED3-6B09-4B56-AC03-D0261116284F}" type="presParOf" srcId="{FE87A5CB-0407-462D-BABE-906A55003764}" destId="{5F3C535C-1092-4E95-8EC9-51302EE8AA30}" srcOrd="1" destOrd="0" presId="urn:microsoft.com/office/officeart/2005/8/layout/process3"/>
    <dgm:cxn modelId="{8EC30DDA-7A03-4300-906B-7152EFBD7ACD}" type="presParOf" srcId="{FE87A5CB-0407-462D-BABE-906A55003764}" destId="{9F31EFBC-2622-4034-BA4A-B36DFA3B65FE}" srcOrd="2" destOrd="0" presId="urn:microsoft.com/office/officeart/2005/8/layout/process3"/>
    <dgm:cxn modelId="{B6F438E0-396A-465B-A7FA-3415FDA99944}" type="presParOf" srcId="{D7380083-F7EB-49D1-9594-5F9F4F499DB1}" destId="{93388082-5595-4C41-9D40-2FAD78E5D827}" srcOrd="7" destOrd="0" presId="urn:microsoft.com/office/officeart/2005/8/layout/process3"/>
    <dgm:cxn modelId="{7BC8BD90-D67F-439A-A97E-8D16732B5B80}" type="presParOf" srcId="{93388082-5595-4C41-9D40-2FAD78E5D827}" destId="{84D1DD6D-DEC2-4151-89F7-D0E52042B3F6}" srcOrd="0" destOrd="0" presId="urn:microsoft.com/office/officeart/2005/8/layout/process3"/>
    <dgm:cxn modelId="{2DDD786D-E584-4D4F-9CA6-F7F41FB9376A}" type="presParOf" srcId="{D7380083-F7EB-49D1-9594-5F9F4F499DB1}" destId="{F7A53C51-991C-4102-BCC5-0CCC573B5FAE}" srcOrd="8" destOrd="0" presId="urn:microsoft.com/office/officeart/2005/8/layout/process3"/>
    <dgm:cxn modelId="{0E335CBA-EDE2-4559-A864-1543BA2F0BC0}" type="presParOf" srcId="{F7A53C51-991C-4102-BCC5-0CCC573B5FAE}" destId="{DF7587DF-18F9-400A-9F4E-48E52FFCB33F}" srcOrd="0" destOrd="0" presId="urn:microsoft.com/office/officeart/2005/8/layout/process3"/>
    <dgm:cxn modelId="{DB74B69E-7032-4AFC-B154-FC14BF3C823F}" type="presParOf" srcId="{F7A53C51-991C-4102-BCC5-0CCC573B5FAE}" destId="{F2C4B87C-364D-40F5-BA24-D63DEC4F42FD}" srcOrd="1" destOrd="0" presId="urn:microsoft.com/office/officeart/2005/8/layout/process3"/>
    <dgm:cxn modelId="{B6C914BD-20A7-43F2-83B4-18F302F7D6B8}" type="presParOf" srcId="{F7A53C51-991C-4102-BCC5-0CCC573B5FAE}" destId="{1A1DD018-9F4A-44CE-81CF-61EE66C46A53}" srcOrd="2" destOrd="0" presId="urn:microsoft.com/office/officeart/2005/8/layout/process3"/>
    <dgm:cxn modelId="{6F01D3B7-B095-49C4-8A8B-221CBDF8E7BD}" type="presParOf" srcId="{D7380083-F7EB-49D1-9594-5F9F4F499DB1}" destId="{CF75DE7F-F8E5-44A2-9C2D-CE50026FC974}" srcOrd="9" destOrd="0" presId="urn:microsoft.com/office/officeart/2005/8/layout/process3"/>
    <dgm:cxn modelId="{20D00932-3629-4245-BE32-9CBFEFF79EC0}" type="presParOf" srcId="{CF75DE7F-F8E5-44A2-9C2D-CE50026FC974}" destId="{7CF6A2B2-B31F-413C-A1B1-9775A627D634}" srcOrd="0" destOrd="0" presId="urn:microsoft.com/office/officeart/2005/8/layout/process3"/>
    <dgm:cxn modelId="{22500585-67B5-4114-819D-D91CEE644B67}" type="presParOf" srcId="{D7380083-F7EB-49D1-9594-5F9F4F499DB1}" destId="{B966D422-8D21-42AD-B2A2-9EB39D66C9F7}" srcOrd="10" destOrd="0" presId="urn:microsoft.com/office/officeart/2005/8/layout/process3"/>
    <dgm:cxn modelId="{FF0B7438-25C4-498B-8DA5-E03461A05464}" type="presParOf" srcId="{B966D422-8D21-42AD-B2A2-9EB39D66C9F7}" destId="{1297CBBA-8417-4212-A40D-6E209FB41B84}" srcOrd="0" destOrd="0" presId="urn:microsoft.com/office/officeart/2005/8/layout/process3"/>
    <dgm:cxn modelId="{5CC095FD-20CA-490D-ACAC-036640707419}" type="presParOf" srcId="{B966D422-8D21-42AD-B2A2-9EB39D66C9F7}" destId="{5D820F0E-E476-43EE-B056-93E09D96DCCB}" srcOrd="1" destOrd="0" presId="urn:microsoft.com/office/officeart/2005/8/layout/process3"/>
    <dgm:cxn modelId="{0740865C-5DBD-4E6F-8AA7-1995F950C7A6}" type="presParOf" srcId="{B966D422-8D21-42AD-B2A2-9EB39D66C9F7}" destId="{FFA72A4C-6287-4106-A00B-1C77FA034B9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4AA3E-17F0-44CC-8BBB-2E0113D517AC}">
      <dsp:nvSpPr>
        <dsp:cNvPr id="0" name=""/>
        <dsp:cNvSpPr/>
      </dsp:nvSpPr>
      <dsp:spPr>
        <a:xfrm>
          <a:off x="9739" y="893941"/>
          <a:ext cx="1303549" cy="560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Kommunal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Varmeplan</a:t>
          </a:r>
        </a:p>
      </dsp:txBody>
      <dsp:txXfrm>
        <a:off x="9739" y="893941"/>
        <a:ext cx="1303549" cy="373558"/>
      </dsp:txXfrm>
    </dsp:sp>
    <dsp:sp modelId="{DBB50940-5B34-4868-BA53-E1B61A600527}">
      <dsp:nvSpPr>
        <dsp:cNvPr id="0" name=""/>
        <dsp:cNvSpPr/>
      </dsp:nvSpPr>
      <dsp:spPr>
        <a:xfrm>
          <a:off x="439545" y="1430482"/>
          <a:ext cx="1303418" cy="130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Definition af energidistrikter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Rangordning af energidistrikter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Tidsfølgeplan</a:t>
          </a:r>
        </a:p>
      </dsp:txBody>
      <dsp:txXfrm>
        <a:off x="477721" y="1468658"/>
        <a:ext cx="1227066" cy="1227279"/>
      </dsp:txXfrm>
    </dsp:sp>
    <dsp:sp modelId="{ACAF6F2F-D14D-4359-811E-77E4B6E3868B}">
      <dsp:nvSpPr>
        <dsp:cNvPr id="0" name=""/>
        <dsp:cNvSpPr/>
      </dsp:nvSpPr>
      <dsp:spPr>
        <a:xfrm>
          <a:off x="1454847" y="964464"/>
          <a:ext cx="300104" cy="232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1454847" y="1010966"/>
        <a:ext cx="230350" cy="139508"/>
      </dsp:txXfrm>
    </dsp:sp>
    <dsp:sp modelId="{36D24F6C-08C5-4905-ACA2-9DB7F452750A}">
      <dsp:nvSpPr>
        <dsp:cNvPr id="0" name=""/>
        <dsp:cNvSpPr/>
      </dsp:nvSpPr>
      <dsp:spPr>
        <a:xfrm>
          <a:off x="1879523" y="893941"/>
          <a:ext cx="1303549" cy="560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Projektforslag 2-6 Uger</a:t>
          </a:r>
        </a:p>
      </dsp:txBody>
      <dsp:txXfrm>
        <a:off x="1879523" y="893941"/>
        <a:ext cx="1303549" cy="373558"/>
      </dsp:txXfrm>
    </dsp:sp>
    <dsp:sp modelId="{1B5110AA-6545-4B44-A11F-C2E2558D54ED}">
      <dsp:nvSpPr>
        <dsp:cNvPr id="0" name=""/>
        <dsp:cNvSpPr/>
      </dsp:nvSpPr>
      <dsp:spPr>
        <a:xfrm>
          <a:off x="2188609" y="1437145"/>
          <a:ext cx="1442653" cy="130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Samfundsøkonomi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Brugerøkonomi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Brugerundersøgelse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Forsyningssikkerhed</a:t>
          </a:r>
        </a:p>
      </dsp:txBody>
      <dsp:txXfrm>
        <a:off x="2226791" y="1475327"/>
        <a:ext cx="1366289" cy="1227267"/>
      </dsp:txXfrm>
    </dsp:sp>
    <dsp:sp modelId="{DE1CC96E-05D7-423E-8EB9-8C2644085F5D}">
      <dsp:nvSpPr>
        <dsp:cNvPr id="0" name=""/>
        <dsp:cNvSpPr/>
      </dsp:nvSpPr>
      <dsp:spPr>
        <a:xfrm>
          <a:off x="3342036" y="964464"/>
          <a:ext cx="337001" cy="232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3342036" y="1010966"/>
        <a:ext cx="267247" cy="139508"/>
      </dsp:txXfrm>
    </dsp:sp>
    <dsp:sp modelId="{B31D74CF-B481-4603-9BE1-68ED2012C2C4}">
      <dsp:nvSpPr>
        <dsp:cNvPr id="0" name=""/>
        <dsp:cNvSpPr/>
      </dsp:nvSpPr>
      <dsp:spPr>
        <a:xfrm>
          <a:off x="3818925" y="893941"/>
          <a:ext cx="1303549" cy="560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Høring</a:t>
          </a:r>
        </a:p>
      </dsp:txBody>
      <dsp:txXfrm>
        <a:off x="3818925" y="893941"/>
        <a:ext cx="1303549" cy="373558"/>
      </dsp:txXfrm>
    </dsp:sp>
    <dsp:sp modelId="{2F6AD136-1176-4EB1-B75E-460D94E81FFE}">
      <dsp:nvSpPr>
        <dsp:cNvPr id="0" name=""/>
        <dsp:cNvSpPr/>
      </dsp:nvSpPr>
      <dsp:spPr>
        <a:xfrm>
          <a:off x="4126905" y="1439643"/>
          <a:ext cx="1303418" cy="130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Intern revision hos Kommunen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Officiel høring </a:t>
          </a:r>
        </a:p>
      </dsp:txBody>
      <dsp:txXfrm>
        <a:off x="4165081" y="1477819"/>
        <a:ext cx="1227066" cy="1227279"/>
      </dsp:txXfrm>
    </dsp:sp>
    <dsp:sp modelId="{F1337D9C-E0E2-449E-81E5-A9B20037AABC}">
      <dsp:nvSpPr>
        <dsp:cNvPr id="0" name=""/>
        <dsp:cNvSpPr/>
      </dsp:nvSpPr>
      <dsp:spPr>
        <a:xfrm>
          <a:off x="5264034" y="964464"/>
          <a:ext cx="300104" cy="232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5264034" y="1010966"/>
        <a:ext cx="230350" cy="139508"/>
      </dsp:txXfrm>
    </dsp:sp>
    <dsp:sp modelId="{5F3C535C-1092-4E95-8EC9-51302EE8AA30}">
      <dsp:nvSpPr>
        <dsp:cNvPr id="0" name=""/>
        <dsp:cNvSpPr/>
      </dsp:nvSpPr>
      <dsp:spPr>
        <a:xfrm>
          <a:off x="5688710" y="893941"/>
          <a:ext cx="1303549" cy="560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teknik- og miljøudvalget</a:t>
          </a:r>
        </a:p>
      </dsp:txBody>
      <dsp:txXfrm>
        <a:off x="5688710" y="893941"/>
        <a:ext cx="1303549" cy="373558"/>
      </dsp:txXfrm>
    </dsp:sp>
    <dsp:sp modelId="{9F31EFBC-2622-4034-BA4A-B36DFA3B65FE}">
      <dsp:nvSpPr>
        <dsp:cNvPr id="0" name=""/>
        <dsp:cNvSpPr/>
      </dsp:nvSpPr>
      <dsp:spPr>
        <a:xfrm>
          <a:off x="6071653" y="1467820"/>
          <a:ext cx="1303418" cy="130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Behandles i udvalg hos Kommunen</a:t>
          </a:r>
        </a:p>
      </dsp:txBody>
      <dsp:txXfrm>
        <a:off x="6109829" y="1505996"/>
        <a:ext cx="1227066" cy="1227279"/>
      </dsp:txXfrm>
    </dsp:sp>
    <dsp:sp modelId="{93388082-5595-4C41-9D40-2FAD78E5D827}">
      <dsp:nvSpPr>
        <dsp:cNvPr id="0" name=""/>
        <dsp:cNvSpPr/>
      </dsp:nvSpPr>
      <dsp:spPr>
        <a:xfrm>
          <a:off x="7133818" y="964464"/>
          <a:ext cx="300104" cy="232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7133818" y="1010966"/>
        <a:ext cx="230350" cy="139508"/>
      </dsp:txXfrm>
    </dsp:sp>
    <dsp:sp modelId="{F2C4B87C-364D-40F5-BA24-D63DEC4F42FD}">
      <dsp:nvSpPr>
        <dsp:cNvPr id="0" name=""/>
        <dsp:cNvSpPr/>
      </dsp:nvSpPr>
      <dsp:spPr>
        <a:xfrm>
          <a:off x="7558495" y="893941"/>
          <a:ext cx="1537247" cy="560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kommunalbestyrelsen</a:t>
          </a:r>
        </a:p>
      </dsp:txBody>
      <dsp:txXfrm>
        <a:off x="7558495" y="893941"/>
        <a:ext cx="1537247" cy="373558"/>
      </dsp:txXfrm>
    </dsp:sp>
    <dsp:sp modelId="{1A1DD018-9F4A-44CE-81CF-61EE66C46A53}">
      <dsp:nvSpPr>
        <dsp:cNvPr id="0" name=""/>
        <dsp:cNvSpPr/>
      </dsp:nvSpPr>
      <dsp:spPr>
        <a:xfrm>
          <a:off x="8058287" y="1469342"/>
          <a:ext cx="1303418" cy="130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Projektforslag godkendes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Område nu godkendt til fjernvarme</a:t>
          </a:r>
        </a:p>
      </dsp:txBody>
      <dsp:txXfrm>
        <a:off x="8096463" y="1507518"/>
        <a:ext cx="1227066" cy="1227279"/>
      </dsp:txXfrm>
    </dsp:sp>
    <dsp:sp modelId="{CF75DE7F-F8E5-44A2-9C2D-CE50026FC974}">
      <dsp:nvSpPr>
        <dsp:cNvPr id="0" name=""/>
        <dsp:cNvSpPr/>
      </dsp:nvSpPr>
      <dsp:spPr>
        <a:xfrm>
          <a:off x="9208089" y="964464"/>
          <a:ext cx="238174" cy="232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9208089" y="1010966"/>
        <a:ext cx="168420" cy="139508"/>
      </dsp:txXfrm>
    </dsp:sp>
    <dsp:sp modelId="{5D820F0E-E476-43EE-B056-93E09D96DCCB}">
      <dsp:nvSpPr>
        <dsp:cNvPr id="0" name=""/>
        <dsp:cNvSpPr/>
      </dsp:nvSpPr>
      <dsp:spPr>
        <a:xfrm>
          <a:off x="9545128" y="893941"/>
          <a:ext cx="1303549" cy="560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Anlægsarbejde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 dirty="0"/>
        </a:p>
      </dsp:txBody>
      <dsp:txXfrm>
        <a:off x="9545128" y="893941"/>
        <a:ext cx="1303549" cy="373558"/>
      </dsp:txXfrm>
    </dsp:sp>
    <dsp:sp modelId="{FFA72A4C-6287-4106-A00B-1C77FA034B9A}">
      <dsp:nvSpPr>
        <dsp:cNvPr id="0" name=""/>
        <dsp:cNvSpPr/>
      </dsp:nvSpPr>
      <dsp:spPr>
        <a:xfrm>
          <a:off x="9744085" y="1367342"/>
          <a:ext cx="1303418" cy="130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Detailprojekt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Udbud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/>
            <a:t>Opstart af anlægsarbejde, afsluttes inden 5 år</a:t>
          </a:r>
        </a:p>
      </dsp:txBody>
      <dsp:txXfrm>
        <a:off x="9782261" y="1405518"/>
        <a:ext cx="1227066" cy="1227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12918354-2315-48FB-A10C-8F4DC0A4F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05400E5-EF2D-4D58-B0AC-3964A42A63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2861D-9405-422D-9531-1707BE608609}" type="datetimeFigureOut">
              <a:rPr lang="da-DK" smtClean="0"/>
              <a:t>05-05-2022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3A42761-B7AA-4C93-8B47-E8B15E8B5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FC36A3A-E937-4044-9BB3-30C38F541C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2D8DA-ED94-48E0-90C0-13D67F56B6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5144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F744B-4345-422C-9A8A-A28798CCEE54}" type="datetimeFigureOut">
              <a:rPr lang="da-DK" smtClean="0"/>
              <a:t>05-05-2022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28E85-60FD-4CCE-9001-819164A062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586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i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2396602"/>
            <a:ext cx="10571021" cy="2172859"/>
          </a:xfrm>
          <a:prstGeom prst="rect">
            <a:avLst/>
          </a:prstGeom>
        </p:spPr>
        <p:txBody>
          <a:bodyPr anchor="t"/>
          <a:lstStyle>
            <a:lvl1pPr algn="l">
              <a:defRPr sz="8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923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5E16DD5-64CA-4D0E-8A90-DD8F1A18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9979-1B4C-42D7-A0A5-559215672A71}" type="datetimeFigureOut">
              <a:rPr lang="da-DK" smtClean="0"/>
              <a:t>05-05-2022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34D0916-0DDD-4100-BE39-BB4467D2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02A02EB-7B4A-413E-B270-E174B81C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F6FB-FF56-4282-ABC0-807FC9A94F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823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å med lys blå baggrund">
    <p:bg>
      <p:bgPr>
        <a:solidFill>
          <a:srgbClr val="F0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E1AA98D-8334-47CB-AEDD-3826EE776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47" y="2111345"/>
            <a:ext cx="10571021" cy="413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576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vid - Kapitel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3245" y="1730923"/>
            <a:ext cx="9141993" cy="24164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99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6" name="Pladsholder til dato 3">
            <a:extLst>
              <a:ext uri="{FF2B5EF4-FFF2-40B4-BE49-F238E27FC236}">
                <a16:creationId xmlns:a16="http://schemas.microsoft.com/office/drawing/2014/main" id="{5EE5EF3D-A2B3-4195-A6AC-1DAED7A8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3245" y="6356935"/>
            <a:ext cx="1076559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pPr/>
              <a:t>05-05-2022</a:t>
            </a:fld>
            <a:endParaRPr lang="da-DK"/>
          </a:p>
        </p:txBody>
      </p:sp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888ED143-5D82-48C6-9A4B-23BEE086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2294" y="6356934"/>
            <a:ext cx="6269492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5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1" name="Pladsholder til slidenummer 5">
            <a:extLst>
              <a:ext uri="{FF2B5EF4-FFF2-40B4-BE49-F238E27FC236}">
                <a16:creationId xmlns:a16="http://schemas.microsoft.com/office/drawing/2014/main" id="{049679D9-DF41-4213-8210-3DF156590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4279" y="6356935"/>
            <a:ext cx="1090958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5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700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E1AA98D-8334-47CB-AEDD-3826EE776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47" y="2111345"/>
            <a:ext cx="10571021" cy="413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543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E1BA7642-069A-40C4-9D06-87E45DA689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825" y="0"/>
            <a:ext cx="11560175" cy="6857999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0195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FF9F1-0BA1-41DC-AFBF-53A9AEF1DDB4}"/>
              </a:ext>
            </a:extLst>
          </p:cNvPr>
          <p:cNvSpPr/>
          <p:nvPr userDrawn="1"/>
        </p:nvSpPr>
        <p:spPr>
          <a:xfrm>
            <a:off x="631369" y="2916029"/>
            <a:ext cx="5800151" cy="3945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AA9F9CC-5712-489A-BA12-9102BB5D1D4E}"/>
              </a:ext>
            </a:extLst>
          </p:cNvPr>
          <p:cNvSpPr/>
          <p:nvPr userDrawn="1"/>
        </p:nvSpPr>
        <p:spPr>
          <a:xfrm>
            <a:off x="6431521" y="2919619"/>
            <a:ext cx="5778762" cy="39383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384264D-9927-49FD-ACDF-EFD1765B4F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8999" y="2330656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91A81DCE-4200-4C2D-B94B-EE7EDCA9C9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3528" y="2323477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0FA6145A-D932-47A3-9867-3EAD02AFE7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0195" y="3428999"/>
            <a:ext cx="4863432" cy="3054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80FA840C-DBB7-4AE1-93A9-613AFFAF5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9727" y="3428999"/>
            <a:ext cx="4863432" cy="3054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227463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billede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FF9F1-0BA1-41DC-AFBF-53A9AEF1DDB4}"/>
              </a:ext>
            </a:extLst>
          </p:cNvPr>
          <p:cNvSpPr/>
          <p:nvPr userDrawn="1"/>
        </p:nvSpPr>
        <p:spPr>
          <a:xfrm>
            <a:off x="631369" y="2908850"/>
            <a:ext cx="5778501" cy="394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AA9F9CC-5712-489A-BA12-9102BB5D1D4E}"/>
              </a:ext>
            </a:extLst>
          </p:cNvPr>
          <p:cNvSpPr/>
          <p:nvPr userDrawn="1"/>
        </p:nvSpPr>
        <p:spPr>
          <a:xfrm>
            <a:off x="6409870" y="2908850"/>
            <a:ext cx="5782129" cy="3949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384264D-9927-49FD-ACDF-EFD1765B4F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8999" y="2330656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91A81DCE-4200-4C2D-B94B-EE7EDCA9C9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3528" y="2323477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EC018A86-F48B-4AAB-9FE4-C3298BED3CB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0207" y="2923209"/>
            <a:ext cx="5766031" cy="39347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15" name="Pladsholder til billede 4">
            <a:extLst>
              <a:ext uri="{FF2B5EF4-FFF2-40B4-BE49-F238E27FC236}">
                <a16:creationId xmlns:a16="http://schemas.microsoft.com/office/drawing/2014/main" id="{38FD99BA-F1DE-4D60-B34D-6B4E2D44115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09869" y="2908850"/>
            <a:ext cx="5778500" cy="39347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Billede</a:t>
            </a:r>
          </a:p>
        </p:txBody>
      </p:sp>
    </p:spTree>
    <p:extLst>
      <p:ext uri="{BB962C8B-B14F-4D97-AF65-F5344CB8AC3E}">
        <p14:creationId xmlns:p14="http://schemas.microsoft.com/office/powerpoint/2010/main" val="1320485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med lys blå baggrund">
    <p:bg>
      <p:bgPr>
        <a:solidFill>
          <a:srgbClr val="F0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E1AA98D-8334-47CB-AEDD-3826EE776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47" y="2111345"/>
            <a:ext cx="10571021" cy="413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0322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blå 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E1AA98D-8334-47CB-AEDD-3826EE776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47" y="2111345"/>
            <a:ext cx="10571021" cy="413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0475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blå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5BDB167-6043-49B3-9D30-21136A52EF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825" y="0"/>
            <a:ext cx="1156017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752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blå titel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2396602"/>
            <a:ext cx="10571021" cy="2172859"/>
          </a:xfrm>
          <a:prstGeom prst="rect">
            <a:avLst/>
          </a:prstGeom>
        </p:spPr>
        <p:txBody>
          <a:bodyPr anchor="t"/>
          <a:lstStyle>
            <a:lvl1pPr algn="l">
              <a:defRPr sz="8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9800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blå, blå 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6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FF9F1-0BA1-41DC-AFBF-53A9AEF1DDB4}"/>
              </a:ext>
            </a:extLst>
          </p:cNvPr>
          <p:cNvSpPr/>
          <p:nvPr userDrawn="1"/>
        </p:nvSpPr>
        <p:spPr>
          <a:xfrm>
            <a:off x="631368" y="2919619"/>
            <a:ext cx="5800151" cy="3945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AA9F9CC-5712-489A-BA12-9102BB5D1D4E}"/>
              </a:ext>
            </a:extLst>
          </p:cNvPr>
          <p:cNvSpPr/>
          <p:nvPr userDrawn="1"/>
        </p:nvSpPr>
        <p:spPr>
          <a:xfrm>
            <a:off x="6431521" y="2919619"/>
            <a:ext cx="5778762" cy="39383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384264D-9927-49FD-ACDF-EFD1765B4F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8999" y="2330656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91A81DCE-4200-4C2D-B94B-EE7EDCA9C9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3528" y="2323477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271DD56B-7C92-4E49-B55D-E17BB6DA9D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00046" y="3429000"/>
            <a:ext cx="4863432" cy="3054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0FA6145A-D932-47A3-9867-3EAD02AFE7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0195" y="3428999"/>
            <a:ext cx="4863432" cy="3054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732571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blå billede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6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FF9F1-0BA1-41DC-AFBF-53A9AEF1DDB4}"/>
              </a:ext>
            </a:extLst>
          </p:cNvPr>
          <p:cNvSpPr/>
          <p:nvPr userDrawn="1"/>
        </p:nvSpPr>
        <p:spPr>
          <a:xfrm>
            <a:off x="631368" y="2919619"/>
            <a:ext cx="5800151" cy="3945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AA9F9CC-5712-489A-BA12-9102BB5D1D4E}"/>
              </a:ext>
            </a:extLst>
          </p:cNvPr>
          <p:cNvSpPr/>
          <p:nvPr userDrawn="1"/>
        </p:nvSpPr>
        <p:spPr>
          <a:xfrm>
            <a:off x="6431521" y="2919619"/>
            <a:ext cx="5778762" cy="39383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384264D-9927-49FD-ACDF-EFD1765B4F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8999" y="2330656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91A81DCE-4200-4C2D-B94B-EE7EDCA9C9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3528" y="2323477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4" name="Pladsholder til billede 4">
            <a:extLst>
              <a:ext uri="{FF2B5EF4-FFF2-40B4-BE49-F238E27FC236}">
                <a16:creationId xmlns:a16="http://schemas.microsoft.com/office/drawing/2014/main" id="{245FF152-6687-41B5-9713-CC76E2454D1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0207" y="2923209"/>
            <a:ext cx="5791312" cy="39347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15" name="Pladsholder til billede 4">
            <a:extLst>
              <a:ext uri="{FF2B5EF4-FFF2-40B4-BE49-F238E27FC236}">
                <a16:creationId xmlns:a16="http://schemas.microsoft.com/office/drawing/2014/main" id="{0164ACF9-EE3D-4C31-85A1-7C3EC16B1C1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0357" y="2919619"/>
            <a:ext cx="5748012" cy="39240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Billede</a:t>
            </a:r>
          </a:p>
        </p:txBody>
      </p:sp>
    </p:spTree>
    <p:extLst>
      <p:ext uri="{BB962C8B-B14F-4D97-AF65-F5344CB8AC3E}">
        <p14:creationId xmlns:p14="http://schemas.microsoft.com/office/powerpoint/2010/main" val="468858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blå, lys blå baggrund">
    <p:bg>
      <p:bgPr>
        <a:solidFill>
          <a:srgbClr val="F0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E1AA98D-8334-47CB-AEDD-3826EE776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47" y="2111345"/>
            <a:ext cx="10571021" cy="413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3204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al 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E1AA98D-8334-47CB-AEDD-3826EE776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47" y="2111345"/>
            <a:ext cx="10571021" cy="413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9670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al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FA9B3F38-0764-4971-975A-BFC84DEE1EF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825" y="0"/>
            <a:ext cx="11560175" cy="68580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078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al røde 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6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FF9F1-0BA1-41DC-AFBF-53A9AEF1DDB4}"/>
              </a:ext>
            </a:extLst>
          </p:cNvPr>
          <p:cNvSpPr/>
          <p:nvPr userDrawn="1"/>
        </p:nvSpPr>
        <p:spPr>
          <a:xfrm>
            <a:off x="631368" y="2919619"/>
            <a:ext cx="5800151" cy="39455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AA9F9CC-5712-489A-BA12-9102BB5D1D4E}"/>
              </a:ext>
            </a:extLst>
          </p:cNvPr>
          <p:cNvSpPr/>
          <p:nvPr userDrawn="1"/>
        </p:nvSpPr>
        <p:spPr>
          <a:xfrm>
            <a:off x="6431521" y="2919619"/>
            <a:ext cx="5778762" cy="39383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384264D-9927-49FD-ACDF-EFD1765B4F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8999" y="2330656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91A81DCE-4200-4C2D-B94B-EE7EDCA9C9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3528" y="2323477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271DD56B-7C92-4E49-B55D-E17BB6DA9D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00046" y="3429000"/>
            <a:ext cx="4863432" cy="3054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0FA6145A-D932-47A3-9867-3EAD02AFE7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0195" y="3428999"/>
            <a:ext cx="4863432" cy="30547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2041703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al billede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6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FF9F1-0BA1-41DC-AFBF-53A9AEF1DDB4}"/>
              </a:ext>
            </a:extLst>
          </p:cNvPr>
          <p:cNvSpPr/>
          <p:nvPr userDrawn="1"/>
        </p:nvSpPr>
        <p:spPr>
          <a:xfrm>
            <a:off x="631368" y="2919619"/>
            <a:ext cx="5800151" cy="39455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AA9F9CC-5712-489A-BA12-9102BB5D1D4E}"/>
              </a:ext>
            </a:extLst>
          </p:cNvPr>
          <p:cNvSpPr/>
          <p:nvPr userDrawn="1"/>
        </p:nvSpPr>
        <p:spPr>
          <a:xfrm>
            <a:off x="6431521" y="2919619"/>
            <a:ext cx="5778762" cy="39383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384264D-9927-49FD-ACDF-EFD1765B4F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8999" y="2330656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91A81DCE-4200-4C2D-B94B-EE7EDCA9C9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3528" y="2323477"/>
            <a:ext cx="354488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1" name="Pladsholder til billede 4">
            <a:extLst>
              <a:ext uri="{FF2B5EF4-FFF2-40B4-BE49-F238E27FC236}">
                <a16:creationId xmlns:a16="http://schemas.microsoft.com/office/drawing/2014/main" id="{44CFE877-F00A-4ABE-B272-223A1BC65A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0207" y="2923209"/>
            <a:ext cx="5791312" cy="39347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14" name="Pladsholder til billede 4">
            <a:extLst>
              <a:ext uri="{FF2B5EF4-FFF2-40B4-BE49-F238E27FC236}">
                <a16:creationId xmlns:a16="http://schemas.microsoft.com/office/drawing/2014/main" id="{C9204B20-2F08-4C89-A9A6-6843AACD5F3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0357" y="2919619"/>
            <a:ext cx="5748012" cy="39240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Billede</a:t>
            </a:r>
          </a:p>
        </p:txBody>
      </p:sp>
    </p:spTree>
    <p:extLst>
      <p:ext uri="{BB962C8B-B14F-4D97-AF65-F5344CB8AC3E}">
        <p14:creationId xmlns:p14="http://schemas.microsoft.com/office/powerpoint/2010/main" val="426066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al titel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2396602"/>
            <a:ext cx="10571021" cy="2172859"/>
          </a:xfrm>
          <a:prstGeom prst="rect">
            <a:avLst/>
          </a:prstGeom>
        </p:spPr>
        <p:txBody>
          <a:bodyPr anchor="t"/>
          <a:lstStyle>
            <a:lvl1pPr algn="l">
              <a:defRPr sz="8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154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 blå 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E1AA98D-8334-47CB-AEDD-3826EE776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47" y="2111345"/>
            <a:ext cx="10571021" cy="413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63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 blå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D6659BEA-3C0A-4265-804C-58B64016E3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825" y="0"/>
            <a:ext cx="11560175" cy="6858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60485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 blå 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3CC5F80E-9CC2-4A78-B112-AD31AC00D5AB}"/>
              </a:ext>
            </a:extLst>
          </p:cNvPr>
          <p:cNvSpPr/>
          <p:nvPr userDrawn="1"/>
        </p:nvSpPr>
        <p:spPr>
          <a:xfrm rot="5400000">
            <a:off x="5571243" y="-1443639"/>
            <a:ext cx="1680882" cy="115606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6E3467-22BD-48BE-A568-EC2009BC2AD9}"/>
              </a:ext>
            </a:extLst>
          </p:cNvPr>
          <p:cNvSpPr/>
          <p:nvPr userDrawn="1"/>
        </p:nvSpPr>
        <p:spPr>
          <a:xfrm rot="5400000">
            <a:off x="5571243" y="-3124521"/>
            <a:ext cx="1680882" cy="11560630"/>
          </a:xfrm>
          <a:prstGeom prst="rect">
            <a:avLst/>
          </a:prstGeom>
          <a:solidFill>
            <a:srgbClr val="0F6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4F1BF-EBBC-4847-BE8D-06E909B8A215}"/>
              </a:ext>
            </a:extLst>
          </p:cNvPr>
          <p:cNvSpPr/>
          <p:nvPr userDrawn="1"/>
        </p:nvSpPr>
        <p:spPr>
          <a:xfrm rot="5400000">
            <a:off x="5571245" y="237244"/>
            <a:ext cx="1680882" cy="11560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E38035-4970-4AAA-992A-BC8B7C4F5D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012" y="2139757"/>
            <a:ext cx="10682055" cy="1131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DB7B9072-CC39-44C2-B811-5E22EC504E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011" y="3770732"/>
            <a:ext cx="10682055" cy="1131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E92FBDCE-F13A-4566-AA23-FE3B1C3E14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9010" y="5451615"/>
            <a:ext cx="10682055" cy="1131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194588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2396602"/>
            <a:ext cx="10571021" cy="2172859"/>
          </a:xfrm>
          <a:prstGeom prst="rect">
            <a:avLst/>
          </a:prstGeom>
        </p:spPr>
        <p:txBody>
          <a:bodyPr anchor="t"/>
          <a:lstStyle>
            <a:lvl1pPr algn="l">
              <a:defRPr sz="8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957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E1AA98D-8334-47CB-AEDD-3826EE776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47" y="2111345"/>
            <a:ext cx="10571021" cy="413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95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3CC5F80E-9CC2-4A78-B112-AD31AC00D5AB}"/>
              </a:ext>
            </a:extLst>
          </p:cNvPr>
          <p:cNvSpPr/>
          <p:nvPr userDrawn="1"/>
        </p:nvSpPr>
        <p:spPr>
          <a:xfrm rot="5400000">
            <a:off x="5571243" y="-1443639"/>
            <a:ext cx="1680882" cy="115606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6E3467-22BD-48BE-A568-EC2009BC2AD9}"/>
              </a:ext>
            </a:extLst>
          </p:cNvPr>
          <p:cNvSpPr/>
          <p:nvPr userDrawn="1"/>
        </p:nvSpPr>
        <p:spPr>
          <a:xfrm rot="5400000">
            <a:off x="5571243" y="-3124521"/>
            <a:ext cx="1680882" cy="11560630"/>
          </a:xfrm>
          <a:prstGeom prst="rect">
            <a:avLst/>
          </a:prstGeom>
          <a:solidFill>
            <a:srgbClr val="0F6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4F1BF-EBBC-4847-BE8D-06E909B8A215}"/>
              </a:ext>
            </a:extLst>
          </p:cNvPr>
          <p:cNvSpPr/>
          <p:nvPr userDrawn="1"/>
        </p:nvSpPr>
        <p:spPr>
          <a:xfrm rot="5400000">
            <a:off x="5571245" y="237244"/>
            <a:ext cx="1680882" cy="11560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D6BAFB-DCDB-47A0-A96B-9CF769A6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047" y="374215"/>
            <a:ext cx="10571021" cy="1313269"/>
          </a:xfrm>
          <a:prstGeom prst="rect">
            <a:avLst/>
          </a:prstGeom>
        </p:spPr>
        <p:txBody>
          <a:bodyPr anchor="t"/>
          <a:lstStyle>
            <a:lvl1pPr algn="l">
              <a:defRPr sz="4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FB22956-453A-4E75-BC2E-07D81E94D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2444140" y="3167348"/>
            <a:ext cx="5519651" cy="631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4E8157C6-A0F9-40F1-9A8D-DBE233A1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42858"/>
            <a:ext cx="631369" cy="615142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F2A69F56-187A-4607-A562-9BC7B7A2966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E38035-4970-4AAA-992A-BC8B7C4F5D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012" y="2139757"/>
            <a:ext cx="10682055" cy="1131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DB7B9072-CC39-44C2-B811-5E22EC504E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011" y="3770732"/>
            <a:ext cx="10682055" cy="1131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E92FBDCE-F13A-4566-AA23-FE3B1C3E14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9010" y="5451615"/>
            <a:ext cx="10682055" cy="1131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92240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7">
            <a:extLst>
              <a:ext uri="{FF2B5EF4-FFF2-40B4-BE49-F238E27FC236}">
                <a16:creationId xmlns:a16="http://schemas.microsoft.com/office/drawing/2014/main" id="{192C7EEC-1F2D-4CA7-8E2D-05A377DB7608}"/>
              </a:ext>
            </a:extLst>
          </p:cNvPr>
          <p:cNvSpPr/>
          <p:nvPr userDrawn="1"/>
        </p:nvSpPr>
        <p:spPr>
          <a:xfrm>
            <a:off x="0" y="0"/>
            <a:ext cx="63137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8EA41D7-B2E2-4B6B-AE42-3538DFD9050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3085" y="165216"/>
            <a:ext cx="344947" cy="3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  <p:sldLayoutId id="2147483671" r:id="rId3"/>
    <p:sldLayoutId id="2147483652" r:id="rId4"/>
    <p:sldLayoutId id="2147483672" r:id="rId5"/>
    <p:sldLayoutId id="2147483653" r:id="rId6"/>
    <p:sldLayoutId id="2147483679" r:id="rId7"/>
    <p:sldLayoutId id="2147483680" r:id="rId8"/>
    <p:sldLayoutId id="2147483681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7">
            <a:extLst>
              <a:ext uri="{FF2B5EF4-FFF2-40B4-BE49-F238E27FC236}">
                <a16:creationId xmlns:a16="http://schemas.microsoft.com/office/drawing/2014/main" id="{192C7EEC-1F2D-4CA7-8E2D-05A377DB7608}"/>
              </a:ext>
            </a:extLst>
          </p:cNvPr>
          <p:cNvSpPr/>
          <p:nvPr userDrawn="1"/>
        </p:nvSpPr>
        <p:spPr>
          <a:xfrm>
            <a:off x="0" y="0"/>
            <a:ext cx="63137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8EA41D7-B2E2-4B6B-AE42-3538DFD905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3085" y="165216"/>
            <a:ext cx="344947" cy="3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3" r:id="rId2"/>
    <p:sldLayoutId id="2147483659" r:id="rId3"/>
    <p:sldLayoutId id="2147483674" r:id="rId4"/>
    <p:sldLayoutId id="214748365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7">
            <a:extLst>
              <a:ext uri="{FF2B5EF4-FFF2-40B4-BE49-F238E27FC236}">
                <a16:creationId xmlns:a16="http://schemas.microsoft.com/office/drawing/2014/main" id="{192C7EEC-1F2D-4CA7-8E2D-05A377DB7608}"/>
              </a:ext>
            </a:extLst>
          </p:cNvPr>
          <p:cNvSpPr/>
          <p:nvPr userDrawn="1"/>
        </p:nvSpPr>
        <p:spPr>
          <a:xfrm>
            <a:off x="0" y="0"/>
            <a:ext cx="63137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8EA41D7-B2E2-4B6B-AE42-3538DFD905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3085" y="165216"/>
            <a:ext cx="344947" cy="3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63" r:id="rId3"/>
    <p:sldLayoutId id="2147483676" r:id="rId4"/>
    <p:sldLayoutId id="21474836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7">
            <a:extLst>
              <a:ext uri="{FF2B5EF4-FFF2-40B4-BE49-F238E27FC236}">
                <a16:creationId xmlns:a16="http://schemas.microsoft.com/office/drawing/2014/main" id="{192C7EEC-1F2D-4CA7-8E2D-05A377DB7608}"/>
              </a:ext>
            </a:extLst>
          </p:cNvPr>
          <p:cNvSpPr/>
          <p:nvPr userDrawn="1"/>
        </p:nvSpPr>
        <p:spPr>
          <a:xfrm>
            <a:off x="0" y="0"/>
            <a:ext cx="63137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8EA41D7-B2E2-4B6B-AE42-3538DFD905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085" y="165216"/>
            <a:ext cx="344947" cy="3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9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7" r:id="rId2"/>
    <p:sldLayoutId id="2147483668" r:id="rId3"/>
    <p:sldLayoutId id="214748367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stfor.dk/fjernvarme/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78E74-C48C-486E-9DAE-A68792E9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47" y="1581150"/>
            <a:ext cx="11052492" cy="4552950"/>
          </a:xfrm>
        </p:spPr>
        <p:txBody>
          <a:bodyPr lIns="91440" tIns="45720" rIns="91440" bIns="45720" anchor="t"/>
          <a:lstStyle/>
          <a:p>
            <a:pPr algn="ctr"/>
            <a:r>
              <a:rPr lang="da-DK" dirty="0" err="1"/>
              <a:t>Vestforbrænding</a:t>
            </a:r>
            <a:br>
              <a:rPr lang="da-DK" dirty="0"/>
            </a:br>
            <a:r>
              <a:rPr lang="da-DK" dirty="0"/>
              <a:t>Grøn Varmeforsyning</a:t>
            </a:r>
            <a:br>
              <a:rPr lang="da-DK" dirty="0"/>
            </a:br>
            <a:br>
              <a:rPr lang="da-DK" dirty="0"/>
            </a:br>
            <a:endParaRPr lang="da-DK" noProof="1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DBD1199-93F3-4D89-9E1F-3A0B3D290B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Vestforbrænding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636F7A9-0D67-4BE1-9CF2-28A8104D6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886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19088-60BF-4559-A537-16219D8C2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Kommunikation og tilbud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70B318-7ACF-4C90-A4E1-7F5ADE659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0047" y="1687484"/>
            <a:ext cx="10571021" cy="4131513"/>
          </a:xfrm>
        </p:spPr>
        <p:txBody>
          <a:bodyPr/>
          <a:lstStyle/>
          <a:p>
            <a:r>
              <a:rPr lang="da-DK" dirty="0"/>
              <a:t>Følg udviklingen af varmeplanen på </a:t>
            </a:r>
            <a:r>
              <a:rPr lang="da-D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https://www.vestfor.dk/fjernvarme/</a:t>
            </a:r>
            <a:r>
              <a:rPr lang="da-D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dirty="0"/>
              <a:t>Her vil vi vise hvornår vi kommer med fjernvarme til forskellige områder i kommunen.</a:t>
            </a:r>
          </a:p>
          <a:p>
            <a:endParaRPr lang="da-DK" dirty="0"/>
          </a:p>
          <a:p>
            <a:r>
              <a:rPr lang="da-DK" dirty="0"/>
              <a:t>Når det bliver ‘jeres tur’ vil i modtage et tilbud om tilslutning på kampagnevilkår,15.000 kr. pr stik. Stikket indføres til nærmeste husmur, dog maksimalt 20 meter. </a:t>
            </a:r>
          </a:p>
          <a:p>
            <a:endParaRPr lang="da-DK" dirty="0"/>
          </a:p>
          <a:p>
            <a:r>
              <a:rPr lang="da-DK" dirty="0"/>
              <a:t>Det vil blive muligt at ‘tilkendegive interesse’ om tilslutning på hjemmeside inden i får et tilbud, for på den måde at hjælpe os med at se hvor tilslutningsønsket er højt.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F1565CE-AF07-49EE-82D5-830B377159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FE4E9B1-038C-4C68-9E07-A7D97C144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50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3B7B5-E310-4B73-AB2E-39B3C01C4A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Abonnementsordning på fjernvarmeunit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DB2703B-35D1-4A9E-AA12-CEAD61D341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Vi arbejder på at få indført en abonnementsordning på fjernvarmeunitten. Unit på abonnement betyder at Vestforbrænding ejer og driver den fjernvarmeinstallation der leverer varme til dine radiatorer i dit hus. </a:t>
            </a:r>
          </a:p>
          <a:p>
            <a:endParaRPr lang="da-DK" dirty="0"/>
          </a:p>
          <a:p>
            <a:r>
              <a:rPr lang="da-DK" dirty="0" err="1"/>
              <a:t>Vestforbrænding</a:t>
            </a:r>
            <a:r>
              <a:rPr lang="da-DK" dirty="0"/>
              <a:t> nedtager gasfyr og </a:t>
            </a:r>
            <a:r>
              <a:rPr lang="da-DK"/>
              <a:t>installerer fjernvarmeunit</a:t>
            </a:r>
            <a:endParaRPr lang="da-DK" dirty="0"/>
          </a:p>
          <a:p>
            <a:endParaRPr lang="da-DK" dirty="0"/>
          </a:p>
          <a:p>
            <a:r>
              <a:rPr lang="da-DK" dirty="0"/>
              <a:t>Prisen forventer vi vil ligge på ca. 4.000 kr. om året, eller ca. 300,- kr. om måneden</a:t>
            </a:r>
          </a:p>
          <a:p>
            <a:endParaRPr lang="da-DK" dirty="0"/>
          </a:p>
          <a:p>
            <a:r>
              <a:rPr lang="da-DK" dirty="0"/>
              <a:t>Vestforbrænding vil servicere og om nødvendigt reparere og udskifte unitten hvis det bliver nødvendigt i al den tid i har fjernvarme og et abonnement på unitten.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DF9BF8-117F-45CB-B4BC-667669B9D3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9A54330-D724-4F00-9AC3-57483BBDA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617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5008C-056D-4067-9B26-9376B2AD1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Fjernvarmeprisen 2022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2214191-0A25-4B66-84F1-C4043B68C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2" y="1785683"/>
            <a:ext cx="5553614" cy="4206288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F1ECFC-6139-4C2C-A65C-7467D65C81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7448" y="1785683"/>
            <a:ext cx="5285512" cy="3565886"/>
          </a:xfrm>
        </p:spPr>
        <p:txBody>
          <a:bodyPr/>
          <a:lstStyle/>
          <a:p>
            <a:r>
              <a:rPr lang="da-DK" dirty="0"/>
              <a:t>Standard hus 130 kvm, 18,1 MWh</a:t>
            </a:r>
          </a:p>
          <a:p>
            <a:endParaRPr lang="da-DK" dirty="0"/>
          </a:p>
          <a:p>
            <a:r>
              <a:rPr lang="da-DK" dirty="0"/>
              <a:t>Fast varmepris:	300,45*18,1 	= 5.438</a:t>
            </a:r>
          </a:p>
          <a:p>
            <a:r>
              <a:rPr lang="da-DK" dirty="0"/>
              <a:t>Variabel varmepris: 363,69*18,1 	= 6.582</a:t>
            </a:r>
          </a:p>
          <a:p>
            <a:endParaRPr lang="da-DK" dirty="0"/>
          </a:p>
          <a:p>
            <a:r>
              <a:rPr lang="da-DK" dirty="0"/>
              <a:t>Forventet pris abonnement 	= 4.000 </a:t>
            </a:r>
          </a:p>
          <a:p>
            <a:endParaRPr lang="da-DK" dirty="0"/>
          </a:p>
          <a:p>
            <a:r>
              <a:rPr lang="da-DK" dirty="0"/>
              <a:t>I alt årligt inkl. abonnement.:	=</a:t>
            </a:r>
            <a:r>
              <a:rPr lang="da-DK" b="1" u="sng" dirty="0"/>
              <a:t>16.020 kr.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92A7BE-A9D7-48E6-9085-4A4C9C5C36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3945E8-E084-4148-952C-91BAEFEB3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679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78E74-C48C-486E-9DAE-A68792E9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47" y="1495426"/>
            <a:ext cx="11052492" cy="3074036"/>
          </a:xfrm>
        </p:spPr>
        <p:txBody>
          <a:bodyPr lIns="91440" tIns="45720" rIns="91440" bIns="45720" anchor="t"/>
          <a:lstStyle/>
          <a:p>
            <a:r>
              <a:rPr lang="da-DK" sz="5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Furesøkvarteret</a:t>
            </a:r>
            <a:br>
              <a:rPr lang="da-DK" sz="54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a-DK" sz="5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da-DK" sz="5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maj </a:t>
            </a:r>
            <a:r>
              <a:rPr lang="da-DK" sz="4800" dirty="0"/>
              <a:t>2022. </a:t>
            </a:r>
            <a:br>
              <a:rPr lang="da-DK" sz="4800" dirty="0"/>
            </a:br>
            <a:br>
              <a:rPr lang="da-DK" sz="4800" dirty="0"/>
            </a:br>
            <a:r>
              <a:rPr lang="da-DK" sz="4800" dirty="0"/>
              <a:t>Vestforbrændings varmeplaner</a:t>
            </a:r>
            <a:br>
              <a:rPr lang="da-DK" sz="4800" dirty="0"/>
            </a:br>
            <a:r>
              <a:rPr lang="da-DK" sz="1800" dirty="0"/>
              <a:t>V. Søren Axelsen og Mette Hammerstrøm </a:t>
            </a:r>
            <a:r>
              <a:rPr lang="da-DK" sz="1800" dirty="0" err="1"/>
              <a:t>Vestforbrænding</a:t>
            </a:r>
            <a:endParaRPr lang="da-DK" sz="4800" noProof="1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DBD1199-93F3-4D89-9E1F-3A0B3D290B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Vestforbrænding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636F7A9-0D67-4BE1-9CF2-28A8104D6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553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E0FF4E-08F1-4384-B634-D0115DE88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Vestforbrænding er ejet </a:t>
            </a:r>
            <a:br>
              <a:rPr lang="da-DK" dirty="0"/>
            </a:br>
            <a:r>
              <a:rPr lang="da-DK" dirty="0"/>
              <a:t>af 19 kommuner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857572-6F94-40E0-83D2-A3C40CD0F8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0047" y="2111345"/>
            <a:ext cx="10571021" cy="3194531"/>
          </a:xfrm>
        </p:spPr>
        <p:txBody>
          <a:bodyPr/>
          <a:lstStyle/>
          <a:p>
            <a:r>
              <a:rPr lang="da-DK" sz="2800" dirty="0"/>
              <a:t>Heraf leveres fjernvarme til: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Ballerup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Herlev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Gladsaxe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Lyngby-Taarbæk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Furesø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BA285EE-C389-4833-AF2F-759D01349E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1918767-A9FC-4FF7-821E-34592927C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9071DC-6D8A-4505-9EE7-5CEB34D4E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3147" y="1369334"/>
            <a:ext cx="3251563" cy="344937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AD40414-C6BC-4628-8AC9-4B4F60BE30ED}"/>
              </a:ext>
            </a:extLst>
          </p:cNvPr>
          <p:cNvSpPr/>
          <p:nvPr/>
        </p:nvSpPr>
        <p:spPr>
          <a:xfrm>
            <a:off x="4808663" y="5441334"/>
            <a:ext cx="2304000" cy="11243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1.3 </a:t>
            </a:r>
            <a:r>
              <a:rPr lang="da-DK" b="1" dirty="0" err="1"/>
              <a:t>mio</a:t>
            </a:r>
            <a:r>
              <a:rPr lang="da-DK" b="1" dirty="0"/>
              <a:t> MWh</a:t>
            </a:r>
          </a:p>
          <a:p>
            <a:pPr algn="ctr"/>
            <a:endParaRPr lang="da-DK" b="1" dirty="0"/>
          </a:p>
          <a:p>
            <a:pPr algn="ctr"/>
            <a:r>
              <a:rPr lang="da-DK" sz="1400" dirty="0"/>
              <a:t>Produceret affaldsvarme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841A71C-B1F7-4A3E-B822-2B724CEA2BED}"/>
              </a:ext>
            </a:extLst>
          </p:cNvPr>
          <p:cNvSpPr/>
          <p:nvPr/>
        </p:nvSpPr>
        <p:spPr>
          <a:xfrm>
            <a:off x="7230527" y="5441334"/>
            <a:ext cx="2304000" cy="11243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70.000 </a:t>
            </a:r>
          </a:p>
          <a:p>
            <a:pPr algn="ctr"/>
            <a:endParaRPr lang="da-DK" b="1" dirty="0"/>
          </a:p>
          <a:p>
            <a:pPr algn="ctr"/>
            <a:r>
              <a:rPr lang="da-DK" sz="1400" dirty="0"/>
              <a:t>Husstandes forbrug</a:t>
            </a:r>
            <a:br>
              <a:rPr lang="da-DK" sz="1400" dirty="0"/>
            </a:br>
            <a:endParaRPr lang="da-DK" sz="140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CBF5FDE-DE3E-4CF7-ABA8-22328BFF8D58}"/>
              </a:ext>
            </a:extLst>
          </p:cNvPr>
          <p:cNvSpPr/>
          <p:nvPr/>
        </p:nvSpPr>
        <p:spPr>
          <a:xfrm>
            <a:off x="9652391" y="5441335"/>
            <a:ext cx="2305448" cy="11243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0.7 </a:t>
            </a:r>
            <a:r>
              <a:rPr lang="da-DK" b="1" dirty="0" err="1"/>
              <a:t>mio</a:t>
            </a:r>
            <a:r>
              <a:rPr lang="da-DK" b="1" dirty="0"/>
              <a:t> MWh</a:t>
            </a:r>
          </a:p>
          <a:p>
            <a:pPr algn="ctr"/>
            <a:endParaRPr lang="da-DK" b="1" dirty="0"/>
          </a:p>
          <a:p>
            <a:pPr algn="ctr"/>
            <a:r>
              <a:rPr lang="da-DK" sz="1400" dirty="0"/>
              <a:t>Sælges i eget net</a:t>
            </a:r>
          </a:p>
          <a:p>
            <a:pPr algn="ctr"/>
            <a:endParaRPr lang="da-DK" sz="1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6BEAA0E-3E35-4E36-9046-A485CD74A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6041" y="4818711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8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26258-CB53-4BE8-BD38-4B1A40D95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/>
                </a:solidFill>
              </a:rPr>
              <a:t>Strategiske hovedindsatser 2030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4792B7A-B5CB-431C-B672-1035FE9EE6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8A5C58F-76D5-483D-AE7C-98369F481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10BB6EB-F54A-4E7E-84B4-CEAA14AFF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>
                <a:latin typeface="Century Gothic" panose="020B0502020202020204" pitchFamily="34" charset="0"/>
              </a:rPr>
              <a:t>Tilbyde fjernvarme til 30.000 villakunder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BE2F2ED-A504-4473-8F07-9B606E3E62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a-DK" dirty="0">
                <a:latin typeface="Century Gothic" panose="020B0502020202020204" pitchFamily="34" charset="0"/>
              </a:rPr>
              <a:t>Olie og naturgas erstattes med CO</a:t>
            </a:r>
            <a:r>
              <a:rPr lang="da-DK" baseline="-25000" dirty="0">
                <a:latin typeface="Century Gothic" panose="020B0502020202020204" pitchFamily="34" charset="0"/>
              </a:rPr>
              <a:t>2</a:t>
            </a:r>
            <a:r>
              <a:rPr lang="da-DK" dirty="0">
                <a:latin typeface="Century Gothic" panose="020B0502020202020204" pitchFamily="34" charset="0"/>
              </a:rPr>
              <a:t>-neutral fjernvarme og spildvarme udnyttes til grøn omstilling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F986FDD-773D-4C2D-9253-71FADCCFD9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a-DK" dirty="0">
                <a:latin typeface="Century Gothic" panose="020B0502020202020204" pitchFamily="34" charset="0"/>
              </a:rPr>
              <a:t>Et </a:t>
            </a:r>
            <a:r>
              <a:rPr lang="da-DK">
                <a:latin typeface="Century Gothic" panose="020B0502020202020204" pitchFamily="34" charset="0"/>
              </a:rPr>
              <a:t>CO</a:t>
            </a:r>
            <a:r>
              <a:rPr lang="da-DK" baseline="-25000">
                <a:latin typeface="Century Gothic" panose="020B0502020202020204" pitchFamily="34" charset="0"/>
              </a:rPr>
              <a:t>2</a:t>
            </a:r>
            <a:r>
              <a:rPr lang="da-DK">
                <a:latin typeface="Century Gothic" panose="020B0502020202020204" pitchFamily="34" charset="0"/>
              </a:rPr>
              <a:t>-neutralt Vestforbrænding - </a:t>
            </a:r>
            <a:r>
              <a:rPr lang="da-DK" dirty="0">
                <a:latin typeface="Century Gothic" panose="020B0502020202020204" pitchFamily="34" charset="0"/>
              </a:rPr>
              <a:t>herunder CO</a:t>
            </a:r>
            <a:r>
              <a:rPr lang="da-DK" baseline="-25000" dirty="0">
                <a:latin typeface="Century Gothic" panose="020B0502020202020204" pitchFamily="34" charset="0"/>
              </a:rPr>
              <a:t>2</a:t>
            </a:r>
            <a:r>
              <a:rPr lang="da-DK" dirty="0">
                <a:latin typeface="Century Gothic" panose="020B0502020202020204" pitchFamily="34" charset="0"/>
              </a:rPr>
              <a:t>-fangst </a:t>
            </a:r>
          </a:p>
        </p:txBody>
      </p:sp>
    </p:spTree>
    <p:extLst>
      <p:ext uri="{BB962C8B-B14F-4D97-AF65-F5344CB8AC3E}">
        <p14:creationId xmlns:p14="http://schemas.microsoft.com/office/powerpoint/2010/main" val="347620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84165-9A38-42B6-A083-FB47185BA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48" y="374215"/>
            <a:ext cx="6017190" cy="1143352"/>
          </a:xfrm>
        </p:spPr>
        <p:txBody>
          <a:bodyPr/>
          <a:lstStyle/>
          <a:p>
            <a:r>
              <a:rPr lang="da-DK" sz="2800" dirty="0"/>
              <a:t>Varmeplan 2030 – Godkendt af Vestforbrændings bestyrelse d.23.marts 2022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15903F3-B904-41C2-BD10-A7501171DE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09864EE-0F5C-4D6C-8F01-CDF38ED7E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C456F8B-D9BF-4019-B680-5C8F9B4425BD}"/>
              </a:ext>
            </a:extLst>
          </p:cNvPr>
          <p:cNvSpPr/>
          <p:nvPr/>
        </p:nvSpPr>
        <p:spPr>
          <a:xfrm>
            <a:off x="4429527" y="5318124"/>
            <a:ext cx="418698" cy="434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7A8D1E37-0889-4EF6-A08C-3EA849961D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4005" y="1652650"/>
            <a:ext cx="6688707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10E5E2B-EC03-485C-9569-91C4F590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7740-28AA-4D09-86B0-678C429EEEBD}" type="datetime1">
              <a:rPr lang="da-DK" smtClean="0"/>
              <a:pPr/>
              <a:t>05-05-2022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190174F-433F-4FC4-8581-3D3525816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A4AA288-B7AD-40C1-A6A0-76B24583A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975EC9-569B-420A-9DA6-D803E8AE7DD4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2861331D-D7EB-42B5-8DF3-D8058E4A2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03" y="181"/>
            <a:ext cx="9620575" cy="6859113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F9D17B89-4F92-4210-8D1F-3D1DE5C3B696}"/>
              </a:ext>
            </a:extLst>
          </p:cNvPr>
          <p:cNvSpPr txBox="1"/>
          <p:nvPr/>
        </p:nvSpPr>
        <p:spPr>
          <a:xfrm>
            <a:off x="2242875" y="424868"/>
            <a:ext cx="3657204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32" dirty="0"/>
              <a:t>Varmeplan 2022-2030</a:t>
            </a:r>
            <a:br>
              <a:rPr lang="da-DK" sz="1632" dirty="0"/>
            </a:br>
            <a:r>
              <a:rPr lang="da-DK" sz="1632" dirty="0"/>
              <a:t>Høringsudkast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3FD0144-248B-4972-A796-2860DB27B740}"/>
              </a:ext>
            </a:extLst>
          </p:cNvPr>
          <p:cNvSpPr/>
          <p:nvPr/>
        </p:nvSpPr>
        <p:spPr>
          <a:xfrm>
            <a:off x="2988537" y="2057548"/>
            <a:ext cx="261229" cy="195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32"/>
          </a:p>
        </p:txBody>
      </p: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3C948BF5-F2A8-4BAB-83BA-58E993932295}"/>
              </a:ext>
            </a:extLst>
          </p:cNvPr>
          <p:cNvCxnSpPr>
            <a:cxnSpLocks/>
          </p:cNvCxnSpPr>
          <p:nvPr/>
        </p:nvCxnSpPr>
        <p:spPr>
          <a:xfrm>
            <a:off x="1401748" y="2253471"/>
            <a:ext cx="155950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felt 21">
            <a:extLst>
              <a:ext uri="{FF2B5EF4-FFF2-40B4-BE49-F238E27FC236}">
                <a16:creationId xmlns:a16="http://schemas.microsoft.com/office/drawing/2014/main" id="{01BA1A5F-8D5F-4672-B357-CFA0F6816B14}"/>
              </a:ext>
            </a:extLst>
          </p:cNvPr>
          <p:cNvSpPr txBox="1"/>
          <p:nvPr/>
        </p:nvSpPr>
        <p:spPr>
          <a:xfrm>
            <a:off x="129425" y="1960806"/>
            <a:ext cx="1410803" cy="165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51" dirty="0"/>
              <a:t>Furesø-kvarteret &amp;</a:t>
            </a:r>
          </a:p>
          <a:p>
            <a:r>
              <a:rPr lang="da-DK" sz="1451" dirty="0"/>
              <a:t>Gyvelholm</a:t>
            </a:r>
          </a:p>
          <a:p>
            <a:endParaRPr lang="da-DK" sz="1451" dirty="0"/>
          </a:p>
          <a:p>
            <a:r>
              <a:rPr lang="da-DK" sz="1451" dirty="0"/>
              <a:t>Forventet fjernvarme 2026-2030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975E519-19AA-483C-B10F-AC65EC2F067D}"/>
              </a:ext>
            </a:extLst>
          </p:cNvPr>
          <p:cNvSpPr/>
          <p:nvPr/>
        </p:nvSpPr>
        <p:spPr>
          <a:xfrm>
            <a:off x="8838903" y="555483"/>
            <a:ext cx="653072" cy="642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32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A23A85C4-B6B2-4F0B-A613-5DD85289D3F8}"/>
              </a:ext>
            </a:extLst>
          </p:cNvPr>
          <p:cNvSpPr txBox="1"/>
          <p:nvPr/>
        </p:nvSpPr>
        <p:spPr>
          <a:xfrm>
            <a:off x="7284508" y="214359"/>
            <a:ext cx="1410803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32" dirty="0"/>
              <a:t>Raadvad</a:t>
            </a:r>
          </a:p>
        </p:txBody>
      </p: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5FD3EF35-0710-4E0A-9EA0-F3E4D4AD3723}"/>
              </a:ext>
            </a:extLst>
          </p:cNvPr>
          <p:cNvCxnSpPr>
            <a:cxnSpLocks/>
          </p:cNvCxnSpPr>
          <p:nvPr/>
        </p:nvCxnSpPr>
        <p:spPr>
          <a:xfrm>
            <a:off x="8414615" y="597178"/>
            <a:ext cx="352492" cy="168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23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B0C8E-7736-4CFD-AA2D-FFA2E0E2E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Udbygning 2026 og 2030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C17977C-6A5A-4930-A366-B2DD9337D0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CF5F40F-7507-49E7-B708-F8821376E5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F7675BD-831E-4976-9E1E-5FCF03574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7</a:t>
            </a:fld>
            <a:endParaRPr lang="da-DK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A1D4A4B9-89C0-4FEF-90A3-8F60843BA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88940"/>
              </p:ext>
            </p:extLst>
          </p:nvPr>
        </p:nvGraphicFramePr>
        <p:xfrm>
          <a:off x="1106424" y="1687483"/>
          <a:ext cx="10564644" cy="3991421"/>
        </p:xfrm>
        <a:graphic>
          <a:graphicData uri="http://schemas.openxmlformats.org/drawingml/2006/table">
            <a:tbl>
              <a:tblPr/>
              <a:tblGrid>
                <a:gridCol w="1203639">
                  <a:extLst>
                    <a:ext uri="{9D8B030D-6E8A-4147-A177-3AD203B41FA5}">
                      <a16:colId xmlns:a16="http://schemas.microsoft.com/office/drawing/2014/main" val="3775271884"/>
                    </a:ext>
                  </a:extLst>
                </a:gridCol>
                <a:gridCol w="1684421">
                  <a:extLst>
                    <a:ext uri="{9D8B030D-6E8A-4147-A177-3AD203B41FA5}">
                      <a16:colId xmlns:a16="http://schemas.microsoft.com/office/drawing/2014/main" val="1204485696"/>
                    </a:ext>
                  </a:extLst>
                </a:gridCol>
                <a:gridCol w="2727158">
                  <a:extLst>
                    <a:ext uri="{9D8B030D-6E8A-4147-A177-3AD203B41FA5}">
                      <a16:colId xmlns:a16="http://schemas.microsoft.com/office/drawing/2014/main" val="968955458"/>
                    </a:ext>
                  </a:extLst>
                </a:gridCol>
                <a:gridCol w="2679032">
                  <a:extLst>
                    <a:ext uri="{9D8B030D-6E8A-4147-A177-3AD203B41FA5}">
                      <a16:colId xmlns:a16="http://schemas.microsoft.com/office/drawing/2014/main" val="217455297"/>
                    </a:ext>
                  </a:extLst>
                </a:gridCol>
                <a:gridCol w="2270394">
                  <a:extLst>
                    <a:ext uri="{9D8B030D-6E8A-4147-A177-3AD203B41FA5}">
                      <a16:colId xmlns:a16="http://schemas.microsoft.com/office/drawing/2014/main" val="147138441"/>
                    </a:ext>
                  </a:extLst>
                </a:gridCol>
              </a:tblGrid>
              <a:tr h="871847"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Bygninger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Årsafsætning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CO2besparelse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Investering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526934"/>
                  </a:ext>
                </a:extLst>
              </a:tr>
              <a:tr h="484942"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Stk.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ton/år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mio. kr.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790519"/>
                  </a:ext>
                </a:extLst>
              </a:tr>
              <a:tr h="871847"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Fase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3.803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98.600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20.300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658816"/>
                  </a:ext>
                </a:extLst>
              </a:tr>
              <a:tr h="871847"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Fase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117.800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24.400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199756"/>
                  </a:ext>
                </a:extLst>
              </a:tr>
              <a:tr h="890938"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 alt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9.203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216.400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44.700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698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90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A16B9-F34A-4F82-AB7A-ABC75F49D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47" y="374216"/>
            <a:ext cx="10571021" cy="783466"/>
          </a:xfrm>
        </p:spPr>
        <p:txBody>
          <a:bodyPr/>
          <a:lstStyle/>
          <a:p>
            <a:r>
              <a:rPr lang="da-DK" dirty="0"/>
              <a:t>Mål for fjernvarmen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7D281B-1E0F-4F61-A31F-8090988B01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0047" y="1233183"/>
            <a:ext cx="10571021" cy="50096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4000" dirty="0"/>
              <a:t>Grøn</a:t>
            </a:r>
          </a:p>
          <a:p>
            <a:pPr marL="971550" lvl="1" indent="-285750"/>
            <a:r>
              <a:rPr lang="da-DK" dirty="0"/>
              <a:t>Udsortering af plast</a:t>
            </a:r>
          </a:p>
          <a:p>
            <a:pPr marL="971550" lvl="1" indent="-285750"/>
            <a:r>
              <a:rPr lang="da-DK" dirty="0"/>
              <a:t>Udnyttelse af overskudsvarme</a:t>
            </a:r>
          </a:p>
          <a:p>
            <a:pPr marL="971550" lvl="1" indent="-285750"/>
            <a:r>
              <a:rPr lang="da-DK" dirty="0" err="1"/>
              <a:t>Carbon</a:t>
            </a:r>
            <a:r>
              <a:rPr lang="da-DK" dirty="0"/>
              <a:t> </a:t>
            </a:r>
            <a:r>
              <a:rPr lang="da-DK" dirty="0" err="1"/>
              <a:t>capture</a:t>
            </a:r>
            <a:r>
              <a:rPr lang="da-DK" dirty="0"/>
              <a:t>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4000" dirty="0"/>
              <a:t>Stabil</a:t>
            </a:r>
          </a:p>
          <a:p>
            <a:pPr marL="971550" lvl="1" indent="-285750"/>
            <a:r>
              <a:rPr lang="da-DK" dirty="0"/>
              <a:t>Leveringssikkerhed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4000" dirty="0"/>
              <a:t>Konkurrencedygtig</a:t>
            </a:r>
          </a:p>
          <a:p>
            <a:pPr marL="971550" lvl="1" indent="-285750"/>
            <a:r>
              <a:rPr lang="da-DK" dirty="0"/>
              <a:t>12.000 kr./år for standardhus </a:t>
            </a:r>
          </a:p>
          <a:p>
            <a:pPr marL="971550" lvl="1" indent="-285750"/>
            <a:r>
              <a:rPr lang="da-DK" dirty="0"/>
              <a:t>Attraktiv finansiering af fjernvarmeunit via abonnementsordning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FF52DE1-3D8C-405B-BEF5-64ADEF022C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C96EA2A-05A0-4B77-9D2B-2B976506A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A69F56-187A-4607-A562-9BC7B7A29664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877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>
            <a:extLst>
              <a:ext uri="{FF2B5EF4-FFF2-40B4-BE49-F238E27FC236}">
                <a16:creationId xmlns:a16="http://schemas.microsoft.com/office/drawing/2014/main" id="{0502DC08-D5BF-4B73-AC41-E4E5509D16D2}"/>
              </a:ext>
            </a:extLst>
          </p:cNvPr>
          <p:cNvGrpSpPr/>
          <p:nvPr/>
        </p:nvGrpSpPr>
        <p:grpSpPr>
          <a:xfrm>
            <a:off x="667910" y="1661823"/>
            <a:ext cx="11354105" cy="5465154"/>
            <a:chOff x="0" y="550354"/>
            <a:chExt cx="12022015" cy="5551252"/>
          </a:xfrm>
        </p:grpSpPr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6CF39BB2-D756-48B7-BF36-A4B3420325B2}"/>
                </a:ext>
              </a:extLst>
            </p:cNvPr>
            <p:cNvGrpSpPr/>
            <p:nvPr/>
          </p:nvGrpSpPr>
          <p:grpSpPr>
            <a:xfrm>
              <a:off x="169985" y="672776"/>
              <a:ext cx="11852030" cy="5428830"/>
              <a:chOff x="169985" y="672776"/>
              <a:chExt cx="11852030" cy="5428830"/>
            </a:xfrm>
          </p:grpSpPr>
          <p:grpSp>
            <p:nvGrpSpPr>
              <p:cNvPr id="4" name="Gruppe 3">
                <a:extLst>
                  <a:ext uri="{FF2B5EF4-FFF2-40B4-BE49-F238E27FC236}">
                    <a16:creationId xmlns:a16="http://schemas.microsoft.com/office/drawing/2014/main" id="{5FE71FFD-81E7-442A-AC89-E70AC2514A7C}"/>
                  </a:ext>
                </a:extLst>
              </p:cNvPr>
              <p:cNvGrpSpPr/>
              <p:nvPr/>
            </p:nvGrpSpPr>
            <p:grpSpPr>
              <a:xfrm>
                <a:off x="169985" y="672776"/>
                <a:ext cx="11852030" cy="3535810"/>
                <a:chOff x="339970" y="672775"/>
                <a:chExt cx="11852030" cy="3535810"/>
              </a:xfrm>
            </p:grpSpPr>
            <p:graphicFrame>
              <p:nvGraphicFramePr>
                <p:cNvPr id="2" name="Diagram 1">
                  <a:extLst>
                    <a:ext uri="{FF2B5EF4-FFF2-40B4-BE49-F238E27FC236}">
                      <a16:creationId xmlns:a16="http://schemas.microsoft.com/office/drawing/2014/main" id="{51C242AA-2CC4-4A3B-9F23-6127961AC813}"/>
                    </a:ext>
                  </a:extLst>
                </p:cNvPr>
                <p:cNvGraphicFramePr/>
                <p:nvPr/>
              </p:nvGraphicFramePr>
              <p:xfrm>
                <a:off x="492369" y="672775"/>
                <a:ext cx="11699631" cy="353581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3" name="Pil: højre 2">
                  <a:extLst>
                    <a:ext uri="{FF2B5EF4-FFF2-40B4-BE49-F238E27FC236}">
                      <a16:creationId xmlns:a16="http://schemas.microsoft.com/office/drawing/2014/main" id="{1A600FC1-4618-4B3D-8347-D04E8D76A166}"/>
                    </a:ext>
                  </a:extLst>
                </p:cNvPr>
                <p:cNvSpPr/>
                <p:nvPr/>
              </p:nvSpPr>
              <p:spPr>
                <a:xfrm>
                  <a:off x="339970" y="1015487"/>
                  <a:ext cx="11630129" cy="453549"/>
                </a:xfrm>
                <a:prstGeom prst="rightArrow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r>
                    <a:rPr lang="da-DK" sz="1600" dirty="0"/>
                    <a:t> I  projektudarbejdelse  I                   </a:t>
                  </a:r>
                  <a:r>
                    <a:rPr lang="da-DK" sz="1600" dirty="0" err="1"/>
                    <a:t>I</a:t>
                  </a:r>
                  <a:r>
                    <a:rPr lang="da-DK" sz="1600" dirty="0"/>
                    <a:t>  4 mdr. projektgodkendelse  I                  </a:t>
                  </a:r>
                  <a:r>
                    <a:rPr lang="da-DK" sz="1600" dirty="0" err="1"/>
                    <a:t>I</a:t>
                  </a:r>
                  <a:r>
                    <a:rPr lang="da-DK" sz="1600" dirty="0"/>
                    <a:t>  18 mdr. udbud og anlæg  I                            </a:t>
                  </a:r>
                </a:p>
              </p:txBody>
            </p:sp>
          </p:grpSp>
          <p:sp>
            <p:nvSpPr>
              <p:cNvPr id="5" name="Pil: højre 4">
                <a:extLst>
                  <a:ext uri="{FF2B5EF4-FFF2-40B4-BE49-F238E27FC236}">
                    <a16:creationId xmlns:a16="http://schemas.microsoft.com/office/drawing/2014/main" id="{F3B589B5-C904-4B10-AC61-A49BB75D59E6}"/>
                  </a:ext>
                </a:extLst>
              </p:cNvPr>
              <p:cNvSpPr/>
              <p:nvPr/>
            </p:nvSpPr>
            <p:spPr>
              <a:xfrm>
                <a:off x="5926017" y="4015255"/>
                <a:ext cx="5874097" cy="453549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da-DK" sz="1600" dirty="0"/>
                  <a:t>Borgerdialog og Salg</a:t>
                </a:r>
              </a:p>
            </p:txBody>
          </p:sp>
          <p:sp>
            <p:nvSpPr>
              <p:cNvPr id="6" name="Pil: højre 5">
                <a:extLst>
                  <a:ext uri="{FF2B5EF4-FFF2-40B4-BE49-F238E27FC236}">
                    <a16:creationId xmlns:a16="http://schemas.microsoft.com/office/drawing/2014/main" id="{66D41FE0-556D-4846-ADEC-97C37E945B9F}"/>
                  </a:ext>
                </a:extLst>
              </p:cNvPr>
              <p:cNvSpPr/>
              <p:nvPr/>
            </p:nvSpPr>
            <p:spPr>
              <a:xfrm>
                <a:off x="169985" y="3545800"/>
                <a:ext cx="11630129" cy="453549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da-DK" sz="1600" dirty="0"/>
                  <a:t>Kommunikation</a:t>
                </a:r>
                <a:endParaRPr lang="da-DK" dirty="0"/>
              </a:p>
            </p:txBody>
          </p:sp>
          <p:sp>
            <p:nvSpPr>
              <p:cNvPr id="7" name="Rutediagram: Alternativ proces 6">
                <a:extLst>
                  <a:ext uri="{FF2B5EF4-FFF2-40B4-BE49-F238E27FC236}">
                    <a16:creationId xmlns:a16="http://schemas.microsoft.com/office/drawing/2014/main" id="{A15DA340-9FE3-4353-8A48-CE084EE24161}"/>
                  </a:ext>
                </a:extLst>
              </p:cNvPr>
              <p:cNvSpPr/>
              <p:nvPr/>
            </p:nvSpPr>
            <p:spPr>
              <a:xfrm>
                <a:off x="169985" y="3999349"/>
                <a:ext cx="5359791" cy="495089"/>
              </a:xfrm>
              <a:prstGeom prst="flowChartAlternateProcess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a-DK" sz="1100" dirty="0"/>
                  <a:t>Kommunikation til borgere via VF-kanaler (hjemmeside, LinkedIn, Facebook og øvrige)</a:t>
                </a:r>
              </a:p>
            </p:txBody>
          </p:sp>
          <p:sp>
            <p:nvSpPr>
              <p:cNvPr id="8" name="Rutediagram: Alternativ proces 7">
                <a:extLst>
                  <a:ext uri="{FF2B5EF4-FFF2-40B4-BE49-F238E27FC236}">
                    <a16:creationId xmlns:a16="http://schemas.microsoft.com/office/drawing/2014/main" id="{F7810B3E-5834-42A3-967A-EFBB290C6F92}"/>
                  </a:ext>
                </a:extLst>
              </p:cNvPr>
              <p:cNvSpPr/>
              <p:nvPr/>
            </p:nvSpPr>
            <p:spPr>
              <a:xfrm>
                <a:off x="5926017" y="4457374"/>
                <a:ext cx="5603631" cy="527991"/>
              </a:xfrm>
              <a:prstGeom prst="flowChartAlternateProcess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a-DK" sz="1100" dirty="0"/>
                  <a:t>Dialog med borgere indenfor energidistrikterne (boligforeninger, grundejerforeninger og øvrige)</a:t>
                </a:r>
              </a:p>
            </p:txBody>
          </p:sp>
          <p:cxnSp>
            <p:nvCxnSpPr>
              <p:cNvPr id="11" name="Lige forbindelse 10">
                <a:extLst>
                  <a:ext uri="{FF2B5EF4-FFF2-40B4-BE49-F238E27FC236}">
                    <a16:creationId xmlns:a16="http://schemas.microsoft.com/office/drawing/2014/main" id="{4BA20D30-3F95-4544-A40B-161077AC9B40}"/>
                  </a:ext>
                </a:extLst>
              </p:cNvPr>
              <p:cNvCxnSpPr/>
              <p:nvPr/>
            </p:nvCxnSpPr>
            <p:spPr>
              <a:xfrm>
                <a:off x="169986" y="5212080"/>
                <a:ext cx="1147947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kstfelt 11">
                <a:extLst>
                  <a:ext uri="{FF2B5EF4-FFF2-40B4-BE49-F238E27FC236}">
                    <a16:creationId xmlns:a16="http://schemas.microsoft.com/office/drawing/2014/main" id="{7C089E83-2B2B-480B-959C-A1B336A9FFA3}"/>
                  </a:ext>
                </a:extLst>
              </p:cNvPr>
              <p:cNvSpPr txBox="1"/>
              <p:nvPr/>
            </p:nvSpPr>
            <p:spPr>
              <a:xfrm>
                <a:off x="3710584" y="5732274"/>
                <a:ext cx="67665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da-DK" sz="2400" b="1" dirty="0">
                  <a:solidFill>
                    <a:schemeClr val="accent3">
                      <a:lumMod val="50000"/>
                    </a:schemeClr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  <p:grpSp>
          <p:nvGrpSpPr>
            <p:cNvPr id="18" name="Gruppe 17">
              <a:extLst>
                <a:ext uri="{FF2B5EF4-FFF2-40B4-BE49-F238E27FC236}">
                  <a16:creationId xmlns:a16="http://schemas.microsoft.com/office/drawing/2014/main" id="{670DA2CF-E7CC-4BFC-8C1E-2FE33A864D71}"/>
                </a:ext>
              </a:extLst>
            </p:cNvPr>
            <p:cNvGrpSpPr/>
            <p:nvPr/>
          </p:nvGrpSpPr>
          <p:grpSpPr>
            <a:xfrm>
              <a:off x="0" y="550354"/>
              <a:ext cx="1131683" cy="465134"/>
              <a:chOff x="897998" y="530747"/>
              <a:chExt cx="1131683" cy="465134"/>
            </a:xfrm>
          </p:grpSpPr>
          <p:cxnSp>
            <p:nvCxnSpPr>
              <p:cNvPr id="16" name="Lige pilforbindelse 15">
                <a:extLst>
                  <a:ext uri="{FF2B5EF4-FFF2-40B4-BE49-F238E27FC236}">
                    <a16:creationId xmlns:a16="http://schemas.microsoft.com/office/drawing/2014/main" id="{CDFE348F-9525-4A0C-AB2C-A5D4000DB1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2218" y="722257"/>
                <a:ext cx="0" cy="2736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kstfelt 16">
                <a:extLst>
                  <a:ext uri="{FF2B5EF4-FFF2-40B4-BE49-F238E27FC236}">
                    <a16:creationId xmlns:a16="http://schemas.microsoft.com/office/drawing/2014/main" id="{4CC12D25-77C7-48E7-81A5-92AABF8456D2}"/>
                  </a:ext>
                </a:extLst>
              </p:cNvPr>
              <p:cNvSpPr txBox="1"/>
              <p:nvPr/>
            </p:nvSpPr>
            <p:spPr>
              <a:xfrm>
                <a:off x="897998" y="530747"/>
                <a:ext cx="11316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200" b="1" dirty="0"/>
                  <a:t>Her er vi</a:t>
                </a:r>
              </a:p>
            </p:txBody>
          </p:sp>
        </p:grpSp>
      </p:grpSp>
      <p:sp>
        <p:nvSpPr>
          <p:cNvPr id="10" name="Tekstfelt 9">
            <a:extLst>
              <a:ext uri="{FF2B5EF4-FFF2-40B4-BE49-F238E27FC236}">
                <a16:creationId xmlns:a16="http://schemas.microsoft.com/office/drawing/2014/main" id="{9D008B64-425B-4256-A57F-FC40E5827E40}"/>
              </a:ext>
            </a:extLst>
          </p:cNvPr>
          <p:cNvSpPr txBox="1"/>
          <p:nvPr/>
        </p:nvSpPr>
        <p:spPr>
          <a:xfrm>
            <a:off x="970059" y="604299"/>
            <a:ext cx="9764202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a-DK" sz="4600" b="1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Den videre godkendelses proces</a:t>
            </a:r>
          </a:p>
        </p:txBody>
      </p:sp>
    </p:spTree>
    <p:extLst>
      <p:ext uri="{BB962C8B-B14F-4D97-AF65-F5344CB8AC3E}">
        <p14:creationId xmlns:p14="http://schemas.microsoft.com/office/powerpoint/2010/main" val="2885559404"/>
      </p:ext>
    </p:extLst>
  </p:cSld>
  <p:clrMapOvr>
    <a:masterClrMapping/>
  </p:clrMapOvr>
</p:sld>
</file>

<file path=ppt/theme/theme1.xml><?xml version="1.0" encoding="utf-8"?>
<a:theme xmlns:a="http://schemas.openxmlformats.org/drawingml/2006/main" name="Lys blå">
  <a:themeElements>
    <a:clrScheme name="VF 2021">
      <a:dk1>
        <a:sysClr val="windowText" lastClr="000000"/>
      </a:dk1>
      <a:lt1>
        <a:sysClr val="window" lastClr="FFFFFF"/>
      </a:lt1>
      <a:dk2>
        <a:srgbClr val="001E6E"/>
      </a:dk2>
      <a:lt2>
        <a:srgbClr val="0F64FF"/>
      </a:lt2>
      <a:accent1>
        <a:srgbClr val="001E6E"/>
      </a:accent1>
      <a:accent2>
        <a:srgbClr val="0F64FF"/>
      </a:accent2>
      <a:accent3>
        <a:srgbClr val="FF7761"/>
      </a:accent3>
      <a:accent4>
        <a:srgbClr val="FF2B09"/>
      </a:accent4>
      <a:accent5>
        <a:srgbClr val="5B9BD5"/>
      </a:accent5>
      <a:accent6>
        <a:srgbClr val="F0FAF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o 2021" id="{807EDC4D-B82D-43D6-B0FE-A7A77401BC7B}" vid="{E3515E7B-FF60-4CE6-A425-662645A7FF31}"/>
    </a:ext>
  </a:extLst>
</a:theme>
</file>

<file path=ppt/theme/theme2.xml><?xml version="1.0" encoding="utf-8"?>
<a:theme xmlns:a="http://schemas.openxmlformats.org/drawingml/2006/main" name="Blå">
  <a:themeElements>
    <a:clrScheme name="VF 2021">
      <a:dk1>
        <a:sysClr val="windowText" lastClr="000000"/>
      </a:dk1>
      <a:lt1>
        <a:sysClr val="window" lastClr="FFFFFF"/>
      </a:lt1>
      <a:dk2>
        <a:srgbClr val="001E6E"/>
      </a:dk2>
      <a:lt2>
        <a:srgbClr val="0F64FF"/>
      </a:lt2>
      <a:accent1>
        <a:srgbClr val="001E6E"/>
      </a:accent1>
      <a:accent2>
        <a:srgbClr val="0F64FF"/>
      </a:accent2>
      <a:accent3>
        <a:srgbClr val="FF7761"/>
      </a:accent3>
      <a:accent4>
        <a:srgbClr val="FF2B09"/>
      </a:accent4>
      <a:accent5>
        <a:srgbClr val="5B9BD5"/>
      </a:accent5>
      <a:accent6>
        <a:srgbClr val="F0FAF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o 2021" id="{807EDC4D-B82D-43D6-B0FE-A7A77401BC7B}" vid="{2F981621-BCC9-40F9-B9C6-A6791AE8B506}"/>
    </a:ext>
  </a:extLst>
</a:theme>
</file>

<file path=ppt/theme/theme3.xml><?xml version="1.0" encoding="utf-8"?>
<a:theme xmlns:a="http://schemas.openxmlformats.org/drawingml/2006/main" name="Mørk blå">
  <a:themeElements>
    <a:clrScheme name="VF 2021">
      <a:dk1>
        <a:sysClr val="windowText" lastClr="000000"/>
      </a:dk1>
      <a:lt1>
        <a:sysClr val="window" lastClr="FFFFFF"/>
      </a:lt1>
      <a:dk2>
        <a:srgbClr val="001E6E"/>
      </a:dk2>
      <a:lt2>
        <a:srgbClr val="0F64FF"/>
      </a:lt2>
      <a:accent1>
        <a:srgbClr val="001E6E"/>
      </a:accent1>
      <a:accent2>
        <a:srgbClr val="0F64FF"/>
      </a:accent2>
      <a:accent3>
        <a:srgbClr val="FF7761"/>
      </a:accent3>
      <a:accent4>
        <a:srgbClr val="FF2B09"/>
      </a:accent4>
      <a:accent5>
        <a:srgbClr val="5B9BD5"/>
      </a:accent5>
      <a:accent6>
        <a:srgbClr val="F0FAF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o 2021" id="{807EDC4D-B82D-43D6-B0FE-A7A77401BC7B}" vid="{024E2633-0134-4D16-8800-D2AD786DA377}"/>
    </a:ext>
  </a:extLst>
</a:theme>
</file>

<file path=ppt/theme/theme4.xml><?xml version="1.0" encoding="utf-8"?>
<a:theme xmlns:a="http://schemas.openxmlformats.org/drawingml/2006/main" name="Koral">
  <a:themeElements>
    <a:clrScheme name="VF 2021">
      <a:dk1>
        <a:sysClr val="windowText" lastClr="000000"/>
      </a:dk1>
      <a:lt1>
        <a:sysClr val="window" lastClr="FFFFFF"/>
      </a:lt1>
      <a:dk2>
        <a:srgbClr val="001E6E"/>
      </a:dk2>
      <a:lt2>
        <a:srgbClr val="0F64FF"/>
      </a:lt2>
      <a:accent1>
        <a:srgbClr val="001E6E"/>
      </a:accent1>
      <a:accent2>
        <a:srgbClr val="0F64FF"/>
      </a:accent2>
      <a:accent3>
        <a:srgbClr val="FF7761"/>
      </a:accent3>
      <a:accent4>
        <a:srgbClr val="FF2B09"/>
      </a:accent4>
      <a:accent5>
        <a:srgbClr val="5B9BD5"/>
      </a:accent5>
      <a:accent6>
        <a:srgbClr val="F0FAF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o 2021" id="{807EDC4D-B82D-43D6-B0FE-A7A77401BC7B}" vid="{039EE541-9750-4104-AB9C-0F8F78EFBE02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:Policy xmlns:p="office.server.policy" id="" local="true">
  <p:Name>DocLib</p:Name>
  <p:Description/>
  <p:Statement/>
  <p:PolicyItems>
    <p:PolicyItem featureId="ExformaticsQualityPolicy" staticId="0x01010E00170DDB78DBB36540B8E3A2BBBFAC0F9B|1824398944" UniqueId="399ec03d-b38e-4780-8de8-9b70e5739ab6">
      <p:Name>Exformatics Quality Controls</p:Name>
      <p:Description/>
      <p:CustomData>
        <config>
          <UniqueEXDocID>true</UniqueEXDocID>
          <AddDefaultValues>true</AddDefaultValues>
          <SignedApproval>false</SignedApproval>
          <RegulatoryDocument>false</RegulatoryDocument>
          <PatentDocument>false</PatentDocument>
          <DocIDServer>http://esdher.vestfor.dk</DocIDServer>
          <EXCoreDocType>Type1A</EXCoreDocType>
        </config>
      </p:CustomData>
    </p:PolicyItem>
  </p:PolicyItems>
</p:Policy>
</file>

<file path=customXml/item2.xml><?xml version="1.0" encoding="utf-8"?>
<?mso-contentType ?>
<spe:Receivers xmlns:spe="http://schemas.microsoft.com/sharepoint/events">
  <Receiver>
    <Name>Exformatics Unique Document ID Feature</Name>
    <Synchronization>Synchronous</Synchronization>
    <Type>3</Type>
    <SequenceNumber>111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10001</Type>
    <SequenceNumber>950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10002</Type>
    <SequenceNumber>1152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Asynchronous</Synchronization>
    <Type>10009</Type>
    <SequenceNumber>1153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Asynchronous</Synchronization>
    <Type>10004</Type>
    <SequenceNumber>1154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Asynchronous</Synchronization>
    <Type>10003</Type>
    <SequenceNumber>1160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4</Type>
    <SequenceNumber>115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5</Type>
    <SequenceNumber>116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6</Type>
    <SequenceNumber>117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2</Type>
    <SequenceNumber>112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3</Type>
    <SequenceNumber>111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10001</Type>
    <SequenceNumber>950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10002</Type>
    <SequenceNumber>1152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Asynchronous</Synchronization>
    <Type>10009</Type>
    <SequenceNumber>1153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Asynchronous</Synchronization>
    <Type>10004</Type>
    <SequenceNumber>1154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Asynchronous</Synchronization>
    <Type>10003</Type>
    <SequenceNumber>1160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4</Type>
    <SequenceNumber>115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5</Type>
    <SequenceNumber>116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6</Type>
    <SequenceNumber>117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2</Type>
    <SequenceNumber>112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Lib" ma:contentTypeID="0x01010E00170DDB78DBB36540B8E3A2BBBFAC0F9B0033F1BC88F51E9A4D83BEEA0532FFD877" ma:contentTypeVersion="136" ma:contentTypeDescription="EXDocument" ma:contentTypeScope="" ma:versionID="49e83382ffea032ea98466bc5ecff06d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7e3e4ba14b47398bb266da68d15b49bf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EXDocumentID" minOccurs="0"/>
                <xsd:element ref="ns2:EXCoreDocType" minOccurs="0"/>
                <xsd:element ref="ns2:EXHash" minOccurs="0"/>
                <xsd:element ref="ns2:EXTimestamp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3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EXDocumentID" ma:index="9" nillable="true" ma:displayName="EXDocumentID" ma:internalName="EXDocumentID" ma:readOnly="true">
      <xsd:simpleType>
        <xsd:restriction base="dms:Text"/>
      </xsd:simpleType>
    </xsd:element>
    <xsd:element name="EXCoreDocType" ma:index="10" nillable="true" ma:displayName="EXCoreDocType" ma:internalName="EXCoreDocType" ma:readOnly="true">
      <xsd:simpleType>
        <xsd:restriction base="dms:Text"/>
      </xsd:simpleType>
    </xsd:element>
    <xsd:element name="EXHash" ma:index="11" nillable="true" ma:displayName="EXHash" ma:internalName="EXHash" ma:readOnly="true">
      <xsd:simpleType>
        <xsd:restriction base="dms:Text"/>
      </xsd:simpleType>
    </xsd:element>
    <xsd:element name="EXTimestamp" ma:index="12" nillable="true" ma:displayName="EXTimestamp" ma:internalName="EXTimestamp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DocumentID xmlns="http://schemas.microsoft.com/sharepoint/v3/fields">001238479</EXDocumentID>
    <EXCoreDocType xmlns="http://schemas.microsoft.com/sharepoint/v3/fields">Type1A</EXCoreDocType>
    <EXHash xmlns="http://schemas.microsoft.com/sharepoint/v3/fields">A8ACB86C30531142AD725A4272BCA649B45AFEB1F41C61452D56C04C3D52A4613FC59D49C1A281514F4AB9F64313F192C8988C04BF9B0CE2FFE2E8C1467A6</EXHash>
    <EXTimestamp xmlns="http://schemas.microsoft.com/sharepoint/v3/fields">20-12-2021 14:22:50</EXTimestamp>
  </documentManagement>
</p:properties>
</file>

<file path=customXml/itemProps1.xml><?xml version="1.0" encoding="utf-8"?>
<ds:datastoreItem xmlns:ds="http://schemas.openxmlformats.org/officeDocument/2006/customXml" ds:itemID="{2F75DBF9-5E46-4BC2-84E2-E3CBFF4510DE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F0CEF74F-C6C8-442D-9915-E8646DF079D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F4ECF0B-887E-494C-9272-7A2CA83C88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248A3A2-73E9-46FE-B7C5-46D7EDC875F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72D285D-19E9-42D5-B47D-A23DD927F308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sharepoint/v3"/>
    <ds:schemaRef ds:uri="http://purl.org/dc/terms/"/>
    <ds:schemaRef ds:uri="http://schemas.microsoft.com/sharepoint/v3/field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anno-2021</Template>
  <TotalTime>1581</TotalTime>
  <Words>533</Words>
  <Application>Microsoft Office PowerPoint</Application>
  <PresentationFormat>Widescreen</PresentationFormat>
  <Paragraphs>133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Verdana</vt:lpstr>
      <vt:lpstr>Lys blå</vt:lpstr>
      <vt:lpstr>Blå</vt:lpstr>
      <vt:lpstr>Mørk blå</vt:lpstr>
      <vt:lpstr>Koral</vt:lpstr>
      <vt:lpstr>Vestforbrænding Grøn Varmeforsyning  </vt:lpstr>
      <vt:lpstr>Furesøkvarteret 10. maj 2022.   Vestforbrændings varmeplaner V. Søren Axelsen og Mette Hammerstrøm Vestforbrænding</vt:lpstr>
      <vt:lpstr>Vestforbrænding er ejet  af 19 kommuner</vt:lpstr>
      <vt:lpstr>Strategiske hovedindsatser 2030</vt:lpstr>
      <vt:lpstr>Varmeplan 2030 – Godkendt af Vestforbrændings bestyrelse d.23.marts 2022</vt:lpstr>
      <vt:lpstr>PowerPoint-præsentation</vt:lpstr>
      <vt:lpstr>Udbygning 2026 og 2030</vt:lpstr>
      <vt:lpstr>Mål for fjernvarmen</vt:lpstr>
      <vt:lpstr>PowerPoint-præsentation</vt:lpstr>
      <vt:lpstr>Kommunikation og tilbud</vt:lpstr>
      <vt:lpstr>Abonnementsordning på fjernvarmeunit</vt:lpstr>
      <vt:lpstr>Fjernvarmeprisen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er Vestforbrænding</dc:title>
  <dc:creator>Søren Axelsen (SAX)</dc:creator>
  <cp:lastModifiedBy>Birgitte Møllgaard</cp:lastModifiedBy>
  <cp:revision>14</cp:revision>
  <dcterms:created xsi:type="dcterms:W3CDTF">2021-12-08T12:11:09Z</dcterms:created>
  <dcterms:modified xsi:type="dcterms:W3CDTF">2022-05-05T16:10:47Z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AuthorInitials">
    <vt:lpwstr>SAX</vt:lpwstr>
  </property>
  <property fmtid="{D5CDD505-2E9C-101B-9397-08002B2CF9AE}" pid="3" name="fInit">
    <vt:lpwstr>SAX</vt:lpwstr>
  </property>
  <property fmtid="{D5CDD505-2E9C-101B-9397-08002B2CF9AE}" pid="4" name="fNavn">
    <vt:lpwstr>Søren Axelsen (SAX)</vt:lpwstr>
  </property>
  <property fmtid="{D5CDD505-2E9C-101B-9397-08002B2CF9AE}" pid="5" name="fAfdeling">
    <vt:lpwstr>Udvikling og Optimering Grøn Varmeforsyning</vt:lpwstr>
  </property>
  <property fmtid="{D5CDD505-2E9C-101B-9397-08002B2CF9AE}" pid="6" name="fEmail">
    <vt:lpwstr>SAX@vestfor.dk</vt:lpwstr>
  </property>
  <property fmtid="{D5CDD505-2E9C-101B-9397-08002B2CF9AE}" pid="7" name="fIcon">
    <vt:lpwstr>http://www.exformatics.com/images/logo_new.jpg</vt:lpwstr>
  </property>
  <property fmtid="{D5CDD505-2E9C-101B-9397-08002B2CF9AE}" pid="8" name="fKontor">
    <vt:lpwstr>Drift Genbrugsstationer</vt:lpwstr>
  </property>
  <property fmtid="{D5CDD505-2E9C-101B-9397-08002B2CF9AE}" pid="9" name="fFornavn">
    <vt:lpwstr>Søren Axelsen</vt:lpwstr>
  </property>
  <property fmtid="{D5CDD505-2E9C-101B-9397-08002B2CF9AE}" pid="10" name="fEfternavn">
    <vt:lpwstr>(SAX)</vt:lpwstr>
  </property>
  <property fmtid="{D5CDD505-2E9C-101B-9397-08002B2CF9AE}" pid="11" name="ContentTypeId">
    <vt:lpwstr>0x01010E00170DDB78DBB36540B8E3A2BBBFAC0F9B0033F1BC88F51E9A4D83BEEA0532FFD877</vt:lpwstr>
  </property>
  <property fmtid="{D5CDD505-2E9C-101B-9397-08002B2CF9AE}" pid="12" name="EXDocumentID">
    <vt:lpwstr>001238479</vt:lpwstr>
  </property>
  <property fmtid="{D5CDD505-2E9C-101B-9397-08002B2CF9AE}" pid="13" name="EntityNameForeign">
    <vt:lpwstr>DL_Activities</vt:lpwstr>
  </property>
  <property fmtid="{D5CDD505-2E9C-101B-9397-08002B2CF9AE}" pid="14" name="EntityId">
    <vt:lpwstr>42086</vt:lpwstr>
  </property>
  <property fmtid="{D5CDD505-2E9C-101B-9397-08002B2CF9AE}" pid="15" name="DocumentName">
    <vt:lpwstr>http://esdher.vestfor.dk/sites/2019/Aktiviteter/19M1Doks/19-00663/Møder med kommunerne/Gladsaxe/Præsentation borgermøde.pptx</vt:lpwstr>
  </property>
</Properties>
</file>